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94660"/>
  </p:normalViewPr>
  <p:slideViewPr>
    <p:cSldViewPr>
      <p:cViewPr varScale="1">
        <p:scale>
          <a:sx n="49" d="100"/>
          <a:sy n="49" d="100"/>
        </p:scale>
        <p:origin x="209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A25E6-16DB-4AB5-A630-6F67F4524B88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A4978-4F1D-4E6F-B26A-F63B807A9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1AD88-20DF-474C-9D76-D1BBDFBF04C3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3B897-AF5A-4AF2-AFE1-10851ED56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C9542-2EF2-4B6E-96DA-6D80A56DC394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BC3E4-6CA5-4A93-A6FF-D28EA23B88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9319-9B3D-48DF-BFF8-2974719DA78C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1085C-3A9A-4B65-8E73-F055C955E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E8CAC-4B5E-42ED-B6C3-2826A1AF205F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9BD5D-2846-4D71-923D-CB5EA9235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4E8E5-F35D-4541-A1E6-4DA7221F6CF1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C4F47-5432-407C-872C-9AAA992A1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520E9-C69F-483B-9B05-6C9E620D4EB5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27344-5D2C-4E85-B2A5-9EB909C57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9CF2A-B077-4D59-A005-1A6AE2C2FB94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7D364-E845-4D0B-8DE4-CF72B8A73D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17835-8A85-4381-AB06-BA149A3CEBBB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595E4-A39A-4DAC-838A-36737B450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D11F6-B097-43DD-B2DD-017524FF2CFE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75906-EF15-4E59-833A-EE7C4DDD8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C7083-346D-4030-9071-A2AD770FDD4A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C46BD-863C-47D6-BD0B-64D3850CC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808297-D0FC-45C9-A2C9-9CF7E5A18FF5}" type="datetimeFigureOut">
              <a:rPr lang="en-US"/>
              <a:pPr>
                <a:defRPr/>
              </a:pPr>
              <a:t>11/8/2019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8B9BF7-3EE3-48CF-A7A9-88B0B148A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1" t="26667" r="33333" b="18333"/>
          <a:stretch/>
        </p:blipFill>
        <p:spPr>
          <a:xfrm>
            <a:off x="1143000" y="1828800"/>
            <a:ext cx="4802909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3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 Guat Lee</dc:creator>
  <cp:lastModifiedBy>Lay Foon Low</cp:lastModifiedBy>
  <cp:revision>155</cp:revision>
  <dcterms:created xsi:type="dcterms:W3CDTF">2011-02-21T08:02:06Z</dcterms:created>
  <dcterms:modified xsi:type="dcterms:W3CDTF">2019-11-08T03:10:03Z</dcterms:modified>
</cp:coreProperties>
</file>