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2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3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4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  <p:sldMasterId id="2147483924" r:id="rId2"/>
    <p:sldMasterId id="2147483988" r:id="rId3"/>
    <p:sldMasterId id="2147484028" r:id="rId4"/>
    <p:sldMasterId id="2147484056" r:id="rId5"/>
  </p:sldMasterIdLst>
  <p:notesMasterIdLst>
    <p:notesMasterId r:id="rId12"/>
  </p:notesMasterIdLst>
  <p:handoutMasterIdLst>
    <p:handoutMasterId r:id="rId13"/>
  </p:handoutMasterIdLst>
  <p:sldIdLst>
    <p:sldId id="1060" r:id="rId6"/>
    <p:sldId id="1243" r:id="rId7"/>
    <p:sldId id="1261" r:id="rId8"/>
    <p:sldId id="1266" r:id="rId9"/>
    <p:sldId id="1267" r:id="rId10"/>
    <p:sldId id="1253" r:id="rId1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033">
          <p15:clr>
            <a:srgbClr val="A4A3A4"/>
          </p15:clr>
        </p15:guide>
        <p15:guide id="2" orient="horz" pos="1439">
          <p15:clr>
            <a:srgbClr val="A4A3A4"/>
          </p15:clr>
        </p15:guide>
        <p15:guide id="3" pos="5474">
          <p15:clr>
            <a:srgbClr val="A4A3A4"/>
          </p15:clr>
        </p15:guide>
        <p15:guide id="4" pos="5759">
          <p15:clr>
            <a:srgbClr val="A4A3A4"/>
          </p15:clr>
        </p15:guide>
        <p15:guide id="5" pos="2730">
          <p15:clr>
            <a:srgbClr val="A4A3A4"/>
          </p15:clr>
        </p15:guide>
        <p15:guide id="6" pos="282">
          <p15:clr>
            <a:srgbClr val="A4A3A4"/>
          </p15:clr>
        </p15:guide>
        <p15:guide id="7" pos="3262">
          <p15:clr>
            <a:srgbClr val="A4A3A4"/>
          </p15:clr>
        </p15:guide>
        <p15:guide id="8" pos="3030">
          <p15:clr>
            <a:srgbClr val="A4A3A4"/>
          </p15:clr>
        </p15:guide>
        <p15:guide id="9" orient="horz" pos="280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68AF"/>
    <a:srgbClr val="E8E9EF"/>
    <a:srgbClr val="408B39"/>
    <a:srgbClr val="FFFFCC"/>
    <a:srgbClr val="D47AA7"/>
    <a:srgbClr val="E1A3C2"/>
    <a:srgbClr val="113675"/>
    <a:srgbClr val="993366"/>
    <a:srgbClr val="CCC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07" autoAdjust="0"/>
    <p:restoredTop sz="90608" autoAdjust="0"/>
  </p:normalViewPr>
  <p:slideViewPr>
    <p:cSldViewPr snapToGrid="0" snapToObjects="1" showGuides="1">
      <p:cViewPr varScale="1">
        <p:scale>
          <a:sx n="88" d="100"/>
          <a:sy n="88" d="100"/>
        </p:scale>
        <p:origin x="548" y="64"/>
      </p:cViewPr>
      <p:guideLst>
        <p:guide orient="horz" pos="1033"/>
        <p:guide orient="horz" pos="1439"/>
        <p:guide pos="5474"/>
        <p:guide pos="5759"/>
        <p:guide pos="2730"/>
        <p:guide pos="282"/>
        <p:guide pos="3262"/>
        <p:guide pos="3030"/>
        <p:guide orient="horz" pos="2809"/>
      </p:guideLst>
    </p:cSldViewPr>
  </p:slideViewPr>
  <p:outlineViewPr>
    <p:cViewPr>
      <p:scale>
        <a:sx n="33" d="100"/>
        <a:sy n="33" d="100"/>
      </p:scale>
      <p:origin x="0" y="6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" userId="332d7bad-7331-4324-aefd-e8bf3b175e67" providerId="ADAL" clId="{B220F30D-A2F8-4387-93CE-B1C7D5118FFD}"/>
    <pc:docChg chg="undo custSel addSld delSld modSld">
      <pc:chgData name="Jorge" userId="332d7bad-7331-4324-aefd-e8bf3b175e67" providerId="ADAL" clId="{B220F30D-A2F8-4387-93CE-B1C7D5118FFD}" dt="2021-08-24T19:44:33.925" v="174" actId="1076"/>
      <pc:docMkLst>
        <pc:docMk/>
      </pc:docMkLst>
      <pc:sldChg chg="modSp mod">
        <pc:chgData name="Jorge" userId="332d7bad-7331-4324-aefd-e8bf3b175e67" providerId="ADAL" clId="{B220F30D-A2F8-4387-93CE-B1C7D5118FFD}" dt="2021-08-18T13:48:50.884" v="8" actId="20577"/>
        <pc:sldMkLst>
          <pc:docMk/>
          <pc:sldMk cId="446491101" sldId="1060"/>
        </pc:sldMkLst>
        <pc:spChg chg="mod">
          <ac:chgData name="Jorge" userId="332d7bad-7331-4324-aefd-e8bf3b175e67" providerId="ADAL" clId="{B220F30D-A2F8-4387-93CE-B1C7D5118FFD}" dt="2021-08-18T13:48:50.884" v="8" actId="20577"/>
          <ac:spMkLst>
            <pc:docMk/>
            <pc:sldMk cId="446491101" sldId="1060"/>
            <ac:spMk id="6" creationId="{00000000-0000-0000-0000-000000000000}"/>
          </ac:spMkLst>
        </pc:spChg>
      </pc:sldChg>
      <pc:sldChg chg="add del">
        <pc:chgData name="Jorge" userId="332d7bad-7331-4324-aefd-e8bf3b175e67" providerId="ADAL" clId="{B220F30D-A2F8-4387-93CE-B1C7D5118FFD}" dt="2021-08-18T13:49:16.052" v="10"/>
        <pc:sldMkLst>
          <pc:docMk/>
          <pc:sldMk cId="263756844" sldId="1243"/>
        </pc:sldMkLst>
      </pc:sldChg>
      <pc:sldChg chg="modSp del mod">
        <pc:chgData name="Jorge" userId="332d7bad-7331-4324-aefd-e8bf3b175e67" providerId="ADAL" clId="{B220F30D-A2F8-4387-93CE-B1C7D5118FFD}" dt="2021-08-18T13:52:17.197" v="12" actId="47"/>
        <pc:sldMkLst>
          <pc:docMk/>
          <pc:sldMk cId="1372937" sldId="1244"/>
        </pc:sldMkLst>
        <pc:picChg chg="mod">
          <ac:chgData name="Jorge" userId="332d7bad-7331-4324-aefd-e8bf3b175e67" providerId="ADAL" clId="{B220F30D-A2F8-4387-93CE-B1C7D5118FFD}" dt="2021-08-18T13:48:30.156" v="2" actId="208"/>
          <ac:picMkLst>
            <pc:docMk/>
            <pc:sldMk cId="1372937" sldId="1244"/>
            <ac:picMk id="4" creationId="{67ADC2E3-77C5-46B4-98E1-37384A6F9A8D}"/>
          </ac:picMkLst>
        </pc:picChg>
      </pc:sldChg>
      <pc:sldChg chg="modSp mod">
        <pc:chgData name="Jorge" userId="332d7bad-7331-4324-aefd-e8bf3b175e67" providerId="ADAL" clId="{B220F30D-A2F8-4387-93CE-B1C7D5118FFD}" dt="2021-08-24T19:10:40.102" v="52" actId="207"/>
        <pc:sldMkLst>
          <pc:docMk/>
          <pc:sldMk cId="2822519593" sldId="1247"/>
        </pc:sldMkLst>
        <pc:spChg chg="mod">
          <ac:chgData name="Jorge" userId="332d7bad-7331-4324-aefd-e8bf3b175e67" providerId="ADAL" clId="{B220F30D-A2F8-4387-93CE-B1C7D5118FFD}" dt="2021-08-23T14:24:09.119" v="45" actId="207"/>
          <ac:spMkLst>
            <pc:docMk/>
            <pc:sldMk cId="2822519593" sldId="1247"/>
            <ac:spMk id="11" creationId="{2681A6B7-8DE2-4090-AFB8-3B4239009F3E}"/>
          </ac:spMkLst>
        </pc:spChg>
        <pc:spChg chg="mod">
          <ac:chgData name="Jorge" userId="332d7bad-7331-4324-aefd-e8bf3b175e67" providerId="ADAL" clId="{B220F30D-A2F8-4387-93CE-B1C7D5118FFD}" dt="2021-08-24T19:10:40.102" v="52" actId="207"/>
          <ac:spMkLst>
            <pc:docMk/>
            <pc:sldMk cId="2822519593" sldId="1247"/>
            <ac:spMk id="15" creationId="{6EA58AF0-AA8E-405B-A80C-F05D09DF6855}"/>
          </ac:spMkLst>
        </pc:spChg>
      </pc:sldChg>
      <pc:sldChg chg="addSp modSp mod">
        <pc:chgData name="Jorge" userId="332d7bad-7331-4324-aefd-e8bf3b175e67" providerId="ADAL" clId="{B220F30D-A2F8-4387-93CE-B1C7D5118FFD}" dt="2021-08-24T19:25:01.622" v="143" actId="1076"/>
        <pc:sldMkLst>
          <pc:docMk/>
          <pc:sldMk cId="4124426189" sldId="1259"/>
        </pc:sldMkLst>
        <pc:spChg chg="add mod">
          <ac:chgData name="Jorge" userId="332d7bad-7331-4324-aefd-e8bf3b175e67" providerId="ADAL" clId="{B220F30D-A2F8-4387-93CE-B1C7D5118FFD}" dt="2021-08-24T19:24:47.117" v="140" actId="21"/>
          <ac:spMkLst>
            <pc:docMk/>
            <pc:sldMk cId="4124426189" sldId="1259"/>
            <ac:spMk id="7" creationId="{8CEB8EDF-F363-4270-80BC-51282699C734}"/>
          </ac:spMkLst>
        </pc:spChg>
        <pc:spChg chg="add mod">
          <ac:chgData name="Jorge" userId="332d7bad-7331-4324-aefd-e8bf3b175e67" providerId="ADAL" clId="{B220F30D-A2F8-4387-93CE-B1C7D5118FFD}" dt="2021-08-24T19:24:58.904" v="142" actId="2711"/>
          <ac:spMkLst>
            <pc:docMk/>
            <pc:sldMk cId="4124426189" sldId="1259"/>
            <ac:spMk id="8" creationId="{E8FFA3C2-8C0F-4C48-B2B2-4D477D0C52B6}"/>
          </ac:spMkLst>
        </pc:spChg>
        <pc:picChg chg="add mod">
          <ac:chgData name="Jorge" userId="332d7bad-7331-4324-aefd-e8bf3b175e67" providerId="ADAL" clId="{B220F30D-A2F8-4387-93CE-B1C7D5118FFD}" dt="2021-08-24T19:25:01.622" v="143" actId="1076"/>
          <ac:picMkLst>
            <pc:docMk/>
            <pc:sldMk cId="4124426189" sldId="1259"/>
            <ac:picMk id="4" creationId="{03B34BA3-BB00-484A-AE11-C6A3C2A206B3}"/>
          </ac:picMkLst>
        </pc:picChg>
      </pc:sldChg>
      <pc:sldChg chg="del">
        <pc:chgData name="Jorge" userId="332d7bad-7331-4324-aefd-e8bf3b175e67" providerId="ADAL" clId="{B220F30D-A2F8-4387-93CE-B1C7D5118FFD}" dt="2021-08-18T13:52:43.352" v="14" actId="47"/>
        <pc:sldMkLst>
          <pc:docMk/>
          <pc:sldMk cId="3052681971" sldId="1260"/>
        </pc:sldMkLst>
      </pc:sldChg>
      <pc:sldChg chg="add">
        <pc:chgData name="Jorge" userId="332d7bad-7331-4324-aefd-e8bf3b175e67" providerId="ADAL" clId="{B220F30D-A2F8-4387-93CE-B1C7D5118FFD}" dt="2021-08-18T13:51:45.062" v="11"/>
        <pc:sldMkLst>
          <pc:docMk/>
          <pc:sldMk cId="412916005" sldId="1261"/>
        </pc:sldMkLst>
      </pc:sldChg>
      <pc:sldChg chg="addSp modSp add mod">
        <pc:chgData name="Jorge" userId="332d7bad-7331-4324-aefd-e8bf3b175e67" providerId="ADAL" clId="{B220F30D-A2F8-4387-93CE-B1C7D5118FFD}" dt="2021-08-24T19:44:33.925" v="174" actId="1076"/>
        <pc:sldMkLst>
          <pc:docMk/>
          <pc:sldMk cId="3364507518" sldId="1262"/>
        </pc:sldMkLst>
        <pc:graphicFrameChg chg="mod">
          <ac:chgData name="Jorge" userId="332d7bad-7331-4324-aefd-e8bf3b175e67" providerId="ADAL" clId="{B220F30D-A2F8-4387-93CE-B1C7D5118FFD}" dt="2021-08-24T19:26:50.234" v="148" actId="1076"/>
          <ac:graphicFrameMkLst>
            <pc:docMk/>
            <pc:sldMk cId="3364507518" sldId="1262"/>
            <ac:graphicFrameMk id="2" creationId="{6C9F935B-1732-49E3-BD87-C0FA711101D5}"/>
          </ac:graphicFrameMkLst>
        </pc:graphicFrameChg>
        <pc:graphicFrameChg chg="mod">
          <ac:chgData name="Jorge" userId="332d7bad-7331-4324-aefd-e8bf3b175e67" providerId="ADAL" clId="{B220F30D-A2F8-4387-93CE-B1C7D5118FFD}" dt="2021-08-24T19:27:01.916" v="155" actId="1076"/>
          <ac:graphicFrameMkLst>
            <pc:docMk/>
            <pc:sldMk cId="3364507518" sldId="1262"/>
            <ac:graphicFrameMk id="4" creationId="{58608222-6B72-4249-BF0D-5E6620649B6C}"/>
          </ac:graphicFrameMkLst>
        </pc:graphicFrameChg>
        <pc:graphicFrameChg chg="mod">
          <ac:chgData name="Jorge" userId="332d7bad-7331-4324-aefd-e8bf3b175e67" providerId="ADAL" clId="{B220F30D-A2F8-4387-93CE-B1C7D5118FFD}" dt="2021-08-24T19:27:00.293" v="154" actId="1076"/>
          <ac:graphicFrameMkLst>
            <pc:docMk/>
            <pc:sldMk cId="3364507518" sldId="1262"/>
            <ac:graphicFrameMk id="5" creationId="{BCA49DF5-3345-439C-A856-39B9B45B44F9}"/>
          </ac:graphicFrameMkLst>
        </pc:graphicFrameChg>
        <pc:graphicFrameChg chg="mod">
          <ac:chgData name="Jorge" userId="332d7bad-7331-4324-aefd-e8bf3b175e67" providerId="ADAL" clId="{B220F30D-A2F8-4387-93CE-B1C7D5118FFD}" dt="2021-08-24T19:26:55.882" v="152" actId="1076"/>
          <ac:graphicFrameMkLst>
            <pc:docMk/>
            <pc:sldMk cId="3364507518" sldId="1262"/>
            <ac:graphicFrameMk id="6" creationId="{7C8D9C03-9E3A-4F23-8B52-F97C22416F0D}"/>
          </ac:graphicFrameMkLst>
        </pc:graphicFrameChg>
        <pc:graphicFrameChg chg="mod">
          <ac:chgData name="Jorge" userId="332d7bad-7331-4324-aefd-e8bf3b175e67" providerId="ADAL" clId="{B220F30D-A2F8-4387-93CE-B1C7D5118FFD}" dt="2021-08-24T19:27:03.410" v="156" actId="1076"/>
          <ac:graphicFrameMkLst>
            <pc:docMk/>
            <pc:sldMk cId="3364507518" sldId="1262"/>
            <ac:graphicFrameMk id="7" creationId="{86BF7590-C9BC-4F45-84A3-56EDEE439CF7}"/>
          </ac:graphicFrameMkLst>
        </pc:graphicFrameChg>
        <pc:graphicFrameChg chg="mod">
          <ac:chgData name="Jorge" userId="332d7bad-7331-4324-aefd-e8bf3b175e67" providerId="ADAL" clId="{B220F30D-A2F8-4387-93CE-B1C7D5118FFD}" dt="2021-08-24T19:27:17.283" v="162" actId="1076"/>
          <ac:graphicFrameMkLst>
            <pc:docMk/>
            <pc:sldMk cId="3364507518" sldId="1262"/>
            <ac:graphicFrameMk id="8" creationId="{6EF0F7F1-895C-42CD-ABC3-7324FEB603F1}"/>
          </ac:graphicFrameMkLst>
        </pc:graphicFrameChg>
        <pc:graphicFrameChg chg="mod">
          <ac:chgData name="Jorge" userId="332d7bad-7331-4324-aefd-e8bf3b175e67" providerId="ADAL" clId="{B220F30D-A2F8-4387-93CE-B1C7D5118FFD}" dt="2021-08-24T19:26:54.754" v="151" actId="1076"/>
          <ac:graphicFrameMkLst>
            <pc:docMk/>
            <pc:sldMk cId="3364507518" sldId="1262"/>
            <ac:graphicFrameMk id="9" creationId="{081F03C0-4DA2-420D-9779-25E822078981}"/>
          </ac:graphicFrameMkLst>
        </pc:graphicFrameChg>
        <pc:graphicFrameChg chg="mod">
          <ac:chgData name="Jorge" userId="332d7bad-7331-4324-aefd-e8bf3b175e67" providerId="ADAL" clId="{B220F30D-A2F8-4387-93CE-B1C7D5118FFD}" dt="2021-08-24T19:27:08.596" v="158" actId="1076"/>
          <ac:graphicFrameMkLst>
            <pc:docMk/>
            <pc:sldMk cId="3364507518" sldId="1262"/>
            <ac:graphicFrameMk id="10" creationId="{C0C71AA0-AB4B-4FD3-AD52-CC7A179102F4}"/>
          </ac:graphicFrameMkLst>
        </pc:graphicFrameChg>
        <pc:graphicFrameChg chg="add mod">
          <ac:chgData name="Jorge" userId="332d7bad-7331-4324-aefd-e8bf3b175e67" providerId="ADAL" clId="{B220F30D-A2F8-4387-93CE-B1C7D5118FFD}" dt="2021-08-24T19:27:12.957" v="160" actId="1076"/>
          <ac:graphicFrameMkLst>
            <pc:docMk/>
            <pc:sldMk cId="3364507518" sldId="1262"/>
            <ac:graphicFrameMk id="11" creationId="{8D73E9D1-6E24-408E-BBCE-734311E8E9A8}"/>
          </ac:graphicFrameMkLst>
        </pc:graphicFrameChg>
        <pc:graphicFrameChg chg="add mod">
          <ac:chgData name="Jorge" userId="332d7bad-7331-4324-aefd-e8bf3b175e67" providerId="ADAL" clId="{B220F30D-A2F8-4387-93CE-B1C7D5118FFD}" dt="2021-08-24T19:44:32.773" v="173" actId="1076"/>
          <ac:graphicFrameMkLst>
            <pc:docMk/>
            <pc:sldMk cId="3364507518" sldId="1262"/>
            <ac:graphicFrameMk id="14" creationId="{E4B92592-7B8F-4204-A855-60A463C989E3}"/>
          </ac:graphicFrameMkLst>
        </pc:graphicFrameChg>
        <pc:graphicFrameChg chg="add mod">
          <ac:chgData name="Jorge" userId="332d7bad-7331-4324-aefd-e8bf3b175e67" providerId="ADAL" clId="{B220F30D-A2F8-4387-93CE-B1C7D5118FFD}" dt="2021-08-24T19:44:33.925" v="174" actId="1076"/>
          <ac:graphicFrameMkLst>
            <pc:docMk/>
            <pc:sldMk cId="3364507518" sldId="1262"/>
            <ac:graphicFrameMk id="17" creationId="{274FBF7B-4194-4EE5-B310-ED1F70BDCA66}"/>
          </ac:graphicFrameMkLst>
        </pc:graphicFrameChg>
        <pc:graphicFrameChg chg="add mod">
          <ac:chgData name="Jorge" userId="332d7bad-7331-4324-aefd-e8bf3b175e67" providerId="ADAL" clId="{B220F30D-A2F8-4387-93CE-B1C7D5118FFD}" dt="2021-08-24T19:28:31.709" v="170" actId="1076"/>
          <ac:graphicFrameMkLst>
            <pc:docMk/>
            <pc:sldMk cId="3364507518" sldId="1262"/>
            <ac:graphicFrameMk id="19" creationId="{E329C69D-F21F-4BB4-A806-17F5728962A9}"/>
          </ac:graphicFrameMkLst>
        </pc:graphicFrameChg>
        <pc:cxnChg chg="mod">
          <ac:chgData name="Jorge" userId="332d7bad-7331-4324-aefd-e8bf3b175e67" providerId="ADAL" clId="{B220F30D-A2F8-4387-93CE-B1C7D5118FFD}" dt="2021-08-24T19:26:59.252" v="153" actId="1076"/>
          <ac:cxnSpMkLst>
            <pc:docMk/>
            <pc:sldMk cId="3364507518" sldId="1262"/>
            <ac:cxnSpMk id="12" creationId="{DBDE2F83-AE7F-41A4-BA3D-23D6557FD215}"/>
          </ac:cxnSpMkLst>
        </pc:cxnChg>
        <pc:cxnChg chg="mod">
          <ac:chgData name="Jorge" userId="332d7bad-7331-4324-aefd-e8bf3b175e67" providerId="ADAL" clId="{B220F30D-A2F8-4387-93CE-B1C7D5118FFD}" dt="2021-08-24T19:27:07.346" v="157" actId="1076"/>
          <ac:cxnSpMkLst>
            <pc:docMk/>
            <pc:sldMk cId="3364507518" sldId="1262"/>
            <ac:cxnSpMk id="13" creationId="{42A06A6C-8296-4522-B684-7E3E48CA4EB6}"/>
          </ac:cxnSpMkLst>
        </pc:cxnChg>
        <pc:cxnChg chg="add mod">
          <ac:chgData name="Jorge" userId="332d7bad-7331-4324-aefd-e8bf3b175e67" providerId="ADAL" clId="{B220F30D-A2F8-4387-93CE-B1C7D5118FFD}" dt="2021-08-24T19:27:25.347" v="164" actId="1076"/>
          <ac:cxnSpMkLst>
            <pc:docMk/>
            <pc:sldMk cId="3364507518" sldId="1262"/>
            <ac:cxnSpMk id="18" creationId="{E2B00035-44FD-45FA-809C-A151824D0174}"/>
          </ac:cxnSpMkLst>
        </pc:cxnChg>
      </pc:sldChg>
      <pc:sldChg chg="addSp delSp modSp new mod">
        <pc:chgData name="Jorge" userId="332d7bad-7331-4324-aefd-e8bf3b175e67" providerId="ADAL" clId="{B220F30D-A2F8-4387-93CE-B1C7D5118FFD}" dt="2021-08-24T19:25:07.339" v="145" actId="1076"/>
        <pc:sldMkLst>
          <pc:docMk/>
          <pc:sldMk cId="3656459355" sldId="1263"/>
        </pc:sldMkLst>
        <pc:spChg chg="del">
          <ac:chgData name="Jorge" userId="332d7bad-7331-4324-aefd-e8bf3b175e67" providerId="ADAL" clId="{B220F30D-A2F8-4387-93CE-B1C7D5118FFD}" dt="2021-08-24T19:12:15.283" v="55" actId="478"/>
          <ac:spMkLst>
            <pc:docMk/>
            <pc:sldMk cId="3656459355" sldId="1263"/>
            <ac:spMk id="2" creationId="{7D8A3053-9008-4AC4-BA05-26E3161F0F2D}"/>
          </ac:spMkLst>
        </pc:spChg>
        <pc:spChg chg="mod">
          <ac:chgData name="Jorge" userId="332d7bad-7331-4324-aefd-e8bf3b175e67" providerId="ADAL" clId="{B220F30D-A2F8-4387-93CE-B1C7D5118FFD}" dt="2021-08-24T19:15:45.181" v="90" actId="1076"/>
          <ac:spMkLst>
            <pc:docMk/>
            <pc:sldMk cId="3656459355" sldId="1263"/>
            <ac:spMk id="3" creationId="{90AB3ED5-3A4F-459A-B6BD-9C8BF14F8DBF}"/>
          </ac:spMkLst>
        </pc:spChg>
        <pc:spChg chg="add mod">
          <ac:chgData name="Jorge" userId="332d7bad-7331-4324-aefd-e8bf3b175e67" providerId="ADAL" clId="{B220F30D-A2F8-4387-93CE-B1C7D5118FFD}" dt="2021-08-24T19:14:56.523" v="69" actId="164"/>
          <ac:spMkLst>
            <pc:docMk/>
            <pc:sldMk cId="3656459355" sldId="1263"/>
            <ac:spMk id="6" creationId="{DB9B796A-C0BB-46CA-B55F-A8B80E34F07F}"/>
          </ac:spMkLst>
        </pc:spChg>
        <pc:spChg chg="add mod">
          <ac:chgData name="Jorge" userId="332d7bad-7331-4324-aefd-e8bf3b175e67" providerId="ADAL" clId="{B220F30D-A2F8-4387-93CE-B1C7D5118FFD}" dt="2021-08-24T19:25:07.339" v="145" actId="1076"/>
          <ac:spMkLst>
            <pc:docMk/>
            <pc:sldMk cId="3656459355" sldId="1263"/>
            <ac:spMk id="9" creationId="{B4AF3F51-AB80-4D68-89F5-769B4F14763A}"/>
          </ac:spMkLst>
        </pc:spChg>
        <pc:spChg chg="add mod">
          <ac:chgData name="Jorge" userId="332d7bad-7331-4324-aefd-e8bf3b175e67" providerId="ADAL" clId="{B220F30D-A2F8-4387-93CE-B1C7D5118FFD}" dt="2021-08-24T19:17:25.123" v="106" actId="208"/>
          <ac:spMkLst>
            <pc:docMk/>
            <pc:sldMk cId="3656459355" sldId="1263"/>
            <ac:spMk id="12" creationId="{3B84BAEB-FCF8-4E8B-A9F8-8B5C4DDEA29A}"/>
          </ac:spMkLst>
        </pc:spChg>
        <pc:grpChg chg="add mod">
          <ac:chgData name="Jorge" userId="332d7bad-7331-4324-aefd-e8bf3b175e67" providerId="ADAL" clId="{B220F30D-A2F8-4387-93CE-B1C7D5118FFD}" dt="2021-08-24T19:25:05.742" v="144" actId="1076"/>
          <ac:grpSpMkLst>
            <pc:docMk/>
            <pc:sldMk cId="3656459355" sldId="1263"/>
            <ac:grpSpMk id="7" creationId="{A348F2FB-90C5-4BE5-8C90-03433EE7C1E2}"/>
          </ac:grpSpMkLst>
        </pc:grpChg>
        <pc:picChg chg="add mod">
          <ac:chgData name="Jorge" userId="332d7bad-7331-4324-aefd-e8bf3b175e67" providerId="ADAL" clId="{B220F30D-A2F8-4387-93CE-B1C7D5118FFD}" dt="2021-08-24T19:14:56.523" v="69" actId="164"/>
          <ac:picMkLst>
            <pc:docMk/>
            <pc:sldMk cId="3656459355" sldId="1263"/>
            <ac:picMk id="5" creationId="{0BA46EE2-808D-488B-8C60-D6B47B5B6110}"/>
          </ac:picMkLst>
        </pc:picChg>
        <pc:picChg chg="add mod modCrop">
          <ac:chgData name="Jorge" userId="332d7bad-7331-4324-aefd-e8bf3b175e67" providerId="ADAL" clId="{B220F30D-A2F8-4387-93CE-B1C7D5118FFD}" dt="2021-08-24T19:17:07.396" v="103" actId="208"/>
          <ac:picMkLst>
            <pc:docMk/>
            <pc:sldMk cId="3656459355" sldId="1263"/>
            <ac:picMk id="11" creationId="{C3D90F0F-7387-43F7-82E9-46A67E29C365}"/>
          </ac:picMkLst>
        </pc:picChg>
      </pc:sldChg>
    </pc:docChg>
  </pc:docChgLst>
  <pc:docChgLst>
    <pc:chgData name="Jorge" userId="332d7bad-7331-4324-aefd-e8bf3b175e67" providerId="ADAL" clId="{6AC70149-6679-48C5-9699-9060E29864CF}"/>
    <pc:docChg chg="undo custSel addSld delSld modSld">
      <pc:chgData name="Jorge" userId="332d7bad-7331-4324-aefd-e8bf3b175e67" providerId="ADAL" clId="{6AC70149-6679-48C5-9699-9060E29864CF}" dt="2021-08-25T18:29:13.364" v="494" actId="47"/>
      <pc:docMkLst>
        <pc:docMk/>
      </pc:docMkLst>
      <pc:sldChg chg="modSp mod">
        <pc:chgData name="Jorge" userId="332d7bad-7331-4324-aefd-e8bf3b175e67" providerId="ADAL" clId="{6AC70149-6679-48C5-9699-9060E29864CF}" dt="2021-08-25T17:10:18.298" v="9" actId="20577"/>
        <pc:sldMkLst>
          <pc:docMk/>
          <pc:sldMk cId="446491101" sldId="1060"/>
        </pc:sldMkLst>
        <pc:spChg chg="mod">
          <ac:chgData name="Jorge" userId="332d7bad-7331-4324-aefd-e8bf3b175e67" providerId="ADAL" clId="{6AC70149-6679-48C5-9699-9060E29864CF}" dt="2021-08-25T17:10:18.298" v="9" actId="20577"/>
          <ac:spMkLst>
            <pc:docMk/>
            <pc:sldMk cId="446491101" sldId="1060"/>
            <ac:spMk id="6" creationId="{00000000-0000-0000-0000-000000000000}"/>
          </ac:spMkLst>
        </pc:spChg>
      </pc:sldChg>
      <pc:sldChg chg="addSp delSp modSp mod">
        <pc:chgData name="Jorge" userId="332d7bad-7331-4324-aefd-e8bf3b175e67" providerId="ADAL" clId="{6AC70149-6679-48C5-9699-9060E29864CF}" dt="2021-08-25T17:12:17.007" v="52" actId="1076"/>
        <pc:sldMkLst>
          <pc:docMk/>
          <pc:sldMk cId="263756844" sldId="1243"/>
        </pc:sldMkLst>
        <pc:spChg chg="del">
          <ac:chgData name="Jorge" userId="332d7bad-7331-4324-aefd-e8bf3b175e67" providerId="ADAL" clId="{6AC70149-6679-48C5-9699-9060E29864CF}" dt="2021-08-25T17:10:23.884" v="12" actId="478"/>
          <ac:spMkLst>
            <pc:docMk/>
            <pc:sldMk cId="263756844" sldId="1243"/>
            <ac:spMk id="7" creationId="{3F8C4E66-749D-46EC-9468-12EC76855131}"/>
          </ac:spMkLst>
        </pc:spChg>
        <pc:spChg chg="add mod">
          <ac:chgData name="Jorge" userId="332d7bad-7331-4324-aefd-e8bf3b175e67" providerId="ADAL" clId="{6AC70149-6679-48C5-9699-9060E29864CF}" dt="2021-08-25T17:10:56.114" v="27" actId="1076"/>
          <ac:spMkLst>
            <pc:docMk/>
            <pc:sldMk cId="263756844" sldId="1243"/>
            <ac:spMk id="8" creationId="{693595B5-3394-4093-9B01-E5F925B90568}"/>
          </ac:spMkLst>
        </pc:spChg>
        <pc:picChg chg="del">
          <ac:chgData name="Jorge" userId="332d7bad-7331-4324-aefd-e8bf3b175e67" providerId="ADAL" clId="{6AC70149-6679-48C5-9699-9060E29864CF}" dt="2021-08-25T17:10:22.492" v="10" actId="478"/>
          <ac:picMkLst>
            <pc:docMk/>
            <pc:sldMk cId="263756844" sldId="1243"/>
            <ac:picMk id="5" creationId="{BC44FD8A-9333-4DD4-A4A2-331D399C1A7D}"/>
          </ac:picMkLst>
        </pc:picChg>
        <pc:picChg chg="add mod">
          <ac:chgData name="Jorge" userId="332d7bad-7331-4324-aefd-e8bf3b175e67" providerId="ADAL" clId="{6AC70149-6679-48C5-9699-9060E29864CF}" dt="2021-08-25T17:12:15.840" v="51" actId="1076"/>
          <ac:picMkLst>
            <pc:docMk/>
            <pc:sldMk cId="263756844" sldId="1243"/>
            <ac:picMk id="6" creationId="{4F3C6D80-B17D-4DF4-88F2-DB1F085E317B}"/>
          </ac:picMkLst>
        </pc:picChg>
        <pc:picChg chg="del">
          <ac:chgData name="Jorge" userId="332d7bad-7331-4324-aefd-e8bf3b175e67" providerId="ADAL" clId="{6AC70149-6679-48C5-9699-9060E29864CF}" dt="2021-08-25T17:10:22.922" v="11" actId="478"/>
          <ac:picMkLst>
            <pc:docMk/>
            <pc:sldMk cId="263756844" sldId="1243"/>
            <ac:picMk id="10" creationId="{B881BEEE-26AD-4010-A0AD-54425346B3F3}"/>
          </ac:picMkLst>
        </pc:picChg>
        <pc:picChg chg="add mod">
          <ac:chgData name="Jorge" userId="332d7bad-7331-4324-aefd-e8bf3b175e67" providerId="ADAL" clId="{6AC70149-6679-48C5-9699-9060E29864CF}" dt="2021-08-25T17:12:17.007" v="52" actId="1076"/>
          <ac:picMkLst>
            <pc:docMk/>
            <pc:sldMk cId="263756844" sldId="1243"/>
            <ac:picMk id="11" creationId="{304B2AC9-3F41-4C3F-9866-3DB0BE36C71B}"/>
          </ac:picMkLst>
        </pc:picChg>
      </pc:sldChg>
      <pc:sldChg chg="addSp delSp modSp mod">
        <pc:chgData name="Jorge" userId="332d7bad-7331-4324-aefd-e8bf3b175e67" providerId="ADAL" clId="{6AC70149-6679-48C5-9699-9060E29864CF}" dt="2021-08-25T17:27:33.726" v="111" actId="1076"/>
        <pc:sldMkLst>
          <pc:docMk/>
          <pc:sldMk cId="2822519593" sldId="1247"/>
        </pc:sldMkLst>
        <pc:spChg chg="mod">
          <ac:chgData name="Jorge" userId="332d7bad-7331-4324-aefd-e8bf3b175e67" providerId="ADAL" clId="{6AC70149-6679-48C5-9699-9060E29864CF}" dt="2021-08-25T17:27:14.520" v="89" actId="1076"/>
          <ac:spMkLst>
            <pc:docMk/>
            <pc:sldMk cId="2822519593" sldId="1247"/>
            <ac:spMk id="3" creationId="{E5A7E586-1C71-CA43-AA90-5ECE5D082004}"/>
          </ac:spMkLst>
        </pc:spChg>
        <pc:spChg chg="add mod">
          <ac:chgData name="Jorge" userId="332d7bad-7331-4324-aefd-e8bf3b175e67" providerId="ADAL" clId="{6AC70149-6679-48C5-9699-9060E29864CF}" dt="2021-08-25T17:27:10.644" v="86" actId="21"/>
          <ac:spMkLst>
            <pc:docMk/>
            <pc:sldMk cId="2822519593" sldId="1247"/>
            <ac:spMk id="8" creationId="{20F297F3-8412-481F-9831-119FB664ADA2}"/>
          </ac:spMkLst>
        </pc:spChg>
        <pc:spChg chg="del">
          <ac:chgData name="Jorge" userId="332d7bad-7331-4324-aefd-e8bf3b175e67" providerId="ADAL" clId="{6AC70149-6679-48C5-9699-9060E29864CF}" dt="2021-08-25T17:10:31.261" v="17" actId="478"/>
          <ac:spMkLst>
            <pc:docMk/>
            <pc:sldMk cId="2822519593" sldId="1247"/>
            <ac:spMk id="11" creationId="{2681A6B7-8DE2-4090-AFB8-3B4239009F3E}"/>
          </ac:spMkLst>
        </pc:spChg>
        <pc:spChg chg="add mod">
          <ac:chgData name="Jorge" userId="332d7bad-7331-4324-aefd-e8bf3b175e67" providerId="ADAL" clId="{6AC70149-6679-48C5-9699-9060E29864CF}" dt="2021-08-25T17:27:32.086" v="110" actId="1076"/>
          <ac:spMkLst>
            <pc:docMk/>
            <pc:sldMk cId="2822519593" sldId="1247"/>
            <ac:spMk id="13" creationId="{85068815-E90D-49E1-BB3A-DA3580EAF21A}"/>
          </ac:spMkLst>
        </pc:spChg>
        <pc:spChg chg="del">
          <ac:chgData name="Jorge" userId="332d7bad-7331-4324-aefd-e8bf3b175e67" providerId="ADAL" clId="{6AC70149-6679-48C5-9699-9060E29864CF}" dt="2021-08-25T17:10:29.610" v="16" actId="478"/>
          <ac:spMkLst>
            <pc:docMk/>
            <pc:sldMk cId="2822519593" sldId="1247"/>
            <ac:spMk id="15" creationId="{6EA58AF0-AA8E-405B-A80C-F05D09DF6855}"/>
          </ac:spMkLst>
        </pc:spChg>
        <pc:picChg chg="add mod">
          <ac:chgData name="Jorge" userId="332d7bad-7331-4324-aefd-e8bf3b175e67" providerId="ADAL" clId="{6AC70149-6679-48C5-9699-9060E29864CF}" dt="2021-08-25T17:27:33.726" v="111" actId="1076"/>
          <ac:picMkLst>
            <pc:docMk/>
            <pc:sldMk cId="2822519593" sldId="1247"/>
            <ac:picMk id="4" creationId="{05BFFC86-1A6A-4C02-A702-186FBBB02AF9}"/>
          </ac:picMkLst>
        </pc:picChg>
      </pc:sldChg>
      <pc:sldChg chg="addSp delSp modSp mod">
        <pc:chgData name="Jorge" userId="332d7bad-7331-4324-aefd-e8bf3b175e67" providerId="ADAL" clId="{6AC70149-6679-48C5-9699-9060E29864CF}" dt="2021-08-25T18:28:47.317" v="493" actId="1076"/>
        <pc:sldMkLst>
          <pc:docMk/>
          <pc:sldMk cId="4124426189" sldId="1259"/>
        </pc:sldMkLst>
        <pc:spChg chg="add mod">
          <ac:chgData name="Jorge" userId="332d7bad-7331-4324-aefd-e8bf3b175e67" providerId="ADAL" clId="{6AC70149-6679-48C5-9699-9060E29864CF}" dt="2021-08-25T17:57:03.599" v="366" actId="21"/>
          <ac:spMkLst>
            <pc:docMk/>
            <pc:sldMk cId="4124426189" sldId="1259"/>
            <ac:spMk id="3" creationId="{69145FFA-E745-4292-9460-76801290381F}"/>
          </ac:spMkLst>
        </pc:spChg>
        <pc:spChg chg="del">
          <ac:chgData name="Jorge" userId="332d7bad-7331-4324-aefd-e8bf3b175e67" providerId="ADAL" clId="{6AC70149-6679-48C5-9699-9060E29864CF}" dt="2021-08-25T17:10:41.163" v="22" actId="478"/>
          <ac:spMkLst>
            <pc:docMk/>
            <pc:sldMk cId="4124426189" sldId="1259"/>
            <ac:spMk id="8" creationId="{E8FFA3C2-8C0F-4C48-B2B2-4D477D0C52B6}"/>
          </ac:spMkLst>
        </pc:spChg>
        <pc:spChg chg="add mod">
          <ac:chgData name="Jorge" userId="332d7bad-7331-4324-aefd-e8bf3b175e67" providerId="ADAL" clId="{6AC70149-6679-48C5-9699-9060E29864CF}" dt="2021-08-25T17:57:17.170" v="372" actId="404"/>
          <ac:spMkLst>
            <pc:docMk/>
            <pc:sldMk cId="4124426189" sldId="1259"/>
            <ac:spMk id="10" creationId="{E760255B-A1A0-47E1-BF55-02EE7076CBD1}"/>
          </ac:spMkLst>
        </pc:spChg>
        <pc:spChg chg="add mod">
          <ac:chgData name="Jorge" userId="332d7bad-7331-4324-aefd-e8bf3b175e67" providerId="ADAL" clId="{6AC70149-6679-48C5-9699-9060E29864CF}" dt="2021-08-25T17:59:24.827" v="381" actId="21"/>
          <ac:spMkLst>
            <pc:docMk/>
            <pc:sldMk cId="4124426189" sldId="1259"/>
            <ac:spMk id="12" creationId="{216C25B5-FEE3-42A2-B168-47F6893E90BE}"/>
          </ac:spMkLst>
        </pc:spChg>
        <pc:spChg chg="add mod">
          <ac:chgData name="Jorge" userId="332d7bad-7331-4324-aefd-e8bf3b175e67" providerId="ADAL" clId="{6AC70149-6679-48C5-9699-9060E29864CF}" dt="2021-08-25T18:04:55.490" v="442" actId="20577"/>
          <ac:spMkLst>
            <pc:docMk/>
            <pc:sldMk cId="4124426189" sldId="1259"/>
            <ac:spMk id="15" creationId="{6B6D4656-06EF-455B-9609-BEC375F6E977}"/>
          </ac:spMkLst>
        </pc:spChg>
        <pc:spChg chg="add mod">
          <ac:chgData name="Jorge" userId="332d7bad-7331-4324-aefd-e8bf3b175e67" providerId="ADAL" clId="{6AC70149-6679-48C5-9699-9060E29864CF}" dt="2021-08-25T18:00:30.958" v="396" actId="164"/>
          <ac:spMkLst>
            <pc:docMk/>
            <pc:sldMk cId="4124426189" sldId="1259"/>
            <ac:spMk id="17" creationId="{D2B14F61-74AA-48F8-8FB8-5D0D960B6064}"/>
          </ac:spMkLst>
        </pc:spChg>
        <pc:spChg chg="mod">
          <ac:chgData name="Jorge" userId="332d7bad-7331-4324-aefd-e8bf3b175e67" providerId="ADAL" clId="{6AC70149-6679-48C5-9699-9060E29864CF}" dt="2021-08-25T18:04:15.506" v="437" actId="1076"/>
          <ac:spMkLst>
            <pc:docMk/>
            <pc:sldMk cId="4124426189" sldId="1259"/>
            <ac:spMk id="20" creationId="{9F2587BE-A6DA-4DF9-8B6E-2E26E0D8426E}"/>
          </ac:spMkLst>
        </pc:spChg>
        <pc:spChg chg="add mod">
          <ac:chgData name="Jorge" userId="332d7bad-7331-4324-aefd-e8bf3b175e67" providerId="ADAL" clId="{6AC70149-6679-48C5-9699-9060E29864CF}" dt="2021-08-25T18:02:51.755" v="423" actId="207"/>
          <ac:spMkLst>
            <pc:docMk/>
            <pc:sldMk cId="4124426189" sldId="1259"/>
            <ac:spMk id="21" creationId="{B190BE93-B85F-44CA-AF87-C92FEF7E7C34}"/>
          </ac:spMkLst>
        </pc:spChg>
        <pc:spChg chg="add mod">
          <ac:chgData name="Jorge" userId="332d7bad-7331-4324-aefd-e8bf3b175e67" providerId="ADAL" clId="{6AC70149-6679-48C5-9699-9060E29864CF}" dt="2021-08-25T18:02:26.595" v="415" actId="21"/>
          <ac:spMkLst>
            <pc:docMk/>
            <pc:sldMk cId="4124426189" sldId="1259"/>
            <ac:spMk id="22" creationId="{90FC9179-5497-4D4C-B3C1-90BC777026A8}"/>
          </ac:spMkLst>
        </pc:spChg>
        <pc:spChg chg="add mod">
          <ac:chgData name="Jorge" userId="332d7bad-7331-4324-aefd-e8bf3b175e67" providerId="ADAL" clId="{6AC70149-6679-48C5-9699-9060E29864CF}" dt="2021-08-25T18:08:32.392" v="459" actId="1076"/>
          <ac:spMkLst>
            <pc:docMk/>
            <pc:sldMk cId="4124426189" sldId="1259"/>
            <ac:spMk id="24" creationId="{2901C988-81C6-43B2-8F6E-EC3B726B8B66}"/>
          </ac:spMkLst>
        </pc:spChg>
        <pc:grpChg chg="add mod">
          <ac:chgData name="Jorge" userId="332d7bad-7331-4324-aefd-e8bf3b175e67" providerId="ADAL" clId="{6AC70149-6679-48C5-9699-9060E29864CF}" dt="2021-08-25T18:06:40.121" v="446" actId="1076"/>
          <ac:grpSpMkLst>
            <pc:docMk/>
            <pc:sldMk cId="4124426189" sldId="1259"/>
            <ac:grpSpMk id="18" creationId="{6ABAC4D2-BFEE-4A56-A18D-A49CA838A4C9}"/>
          </ac:grpSpMkLst>
        </pc:grpChg>
        <pc:graphicFrameChg chg="add mod">
          <ac:chgData name="Jorge" userId="332d7bad-7331-4324-aefd-e8bf3b175e67" providerId="ADAL" clId="{6AC70149-6679-48C5-9699-9060E29864CF}" dt="2021-08-25T18:09:27.553" v="480" actId="1076"/>
          <ac:graphicFrameMkLst>
            <pc:docMk/>
            <pc:sldMk cId="4124426189" sldId="1259"/>
            <ac:graphicFrameMk id="25" creationId="{9EB67BA3-B073-4FB4-AC7E-F3F8A73FF719}"/>
          </ac:graphicFrameMkLst>
        </pc:graphicFrameChg>
        <pc:graphicFrameChg chg="add mod">
          <ac:chgData name="Jorge" userId="332d7bad-7331-4324-aefd-e8bf3b175e67" providerId="ADAL" clId="{6AC70149-6679-48C5-9699-9060E29864CF}" dt="2021-08-25T18:09:22.264" v="477" actId="1076"/>
          <ac:graphicFrameMkLst>
            <pc:docMk/>
            <pc:sldMk cId="4124426189" sldId="1259"/>
            <ac:graphicFrameMk id="26" creationId="{19EE120A-8DBC-48EE-A5A3-E2C6CDFA1578}"/>
          </ac:graphicFrameMkLst>
        </pc:graphicFrameChg>
        <pc:graphicFrameChg chg="add mod">
          <ac:chgData name="Jorge" userId="332d7bad-7331-4324-aefd-e8bf3b175e67" providerId="ADAL" clId="{6AC70149-6679-48C5-9699-9060E29864CF}" dt="2021-08-25T18:09:23.810" v="478" actId="1076"/>
          <ac:graphicFrameMkLst>
            <pc:docMk/>
            <pc:sldMk cId="4124426189" sldId="1259"/>
            <ac:graphicFrameMk id="27" creationId="{B88772F1-4013-41A0-BBC3-D8C229D55FB0}"/>
          </ac:graphicFrameMkLst>
        </pc:graphicFrameChg>
        <pc:graphicFrameChg chg="add mod">
          <ac:chgData name="Jorge" userId="332d7bad-7331-4324-aefd-e8bf3b175e67" providerId="ADAL" clId="{6AC70149-6679-48C5-9699-9060E29864CF}" dt="2021-08-25T18:09:44.096" v="485" actId="1076"/>
          <ac:graphicFrameMkLst>
            <pc:docMk/>
            <pc:sldMk cId="4124426189" sldId="1259"/>
            <ac:graphicFrameMk id="28" creationId="{62ED2051-D8DE-4F9F-A596-FBBC58361C5E}"/>
          </ac:graphicFrameMkLst>
        </pc:graphicFrameChg>
        <pc:graphicFrameChg chg="add mod">
          <ac:chgData name="Jorge" userId="332d7bad-7331-4324-aefd-e8bf3b175e67" providerId="ADAL" clId="{6AC70149-6679-48C5-9699-9060E29864CF}" dt="2021-08-25T18:28:44.255" v="492" actId="1076"/>
          <ac:graphicFrameMkLst>
            <pc:docMk/>
            <pc:sldMk cId="4124426189" sldId="1259"/>
            <ac:graphicFrameMk id="29" creationId="{3F6D7F96-8493-4E1C-AF39-42538C596872}"/>
          </ac:graphicFrameMkLst>
        </pc:graphicFrameChg>
        <pc:graphicFrameChg chg="add mod">
          <ac:chgData name="Jorge" userId="332d7bad-7331-4324-aefd-e8bf3b175e67" providerId="ADAL" clId="{6AC70149-6679-48C5-9699-9060E29864CF}" dt="2021-08-25T18:09:19.376" v="476" actId="1076"/>
          <ac:graphicFrameMkLst>
            <pc:docMk/>
            <pc:sldMk cId="4124426189" sldId="1259"/>
            <ac:graphicFrameMk id="30" creationId="{77C884EE-F3C5-49FA-AD08-B937AF2AC587}"/>
          </ac:graphicFrameMkLst>
        </pc:graphicFrameChg>
        <pc:picChg chg="del">
          <ac:chgData name="Jorge" userId="332d7bad-7331-4324-aefd-e8bf3b175e67" providerId="ADAL" clId="{6AC70149-6679-48C5-9699-9060E29864CF}" dt="2021-08-25T17:10:40.010" v="21" actId="478"/>
          <ac:picMkLst>
            <pc:docMk/>
            <pc:sldMk cId="4124426189" sldId="1259"/>
            <ac:picMk id="4" creationId="{03B34BA3-BB00-484A-AE11-C6A3C2A206B3}"/>
          </ac:picMkLst>
        </pc:picChg>
        <pc:picChg chg="add mod">
          <ac:chgData name="Jorge" userId="332d7bad-7331-4324-aefd-e8bf3b175e67" providerId="ADAL" clId="{6AC70149-6679-48C5-9699-9060E29864CF}" dt="2021-08-25T18:04:50.544" v="439" actId="1076"/>
          <ac:picMkLst>
            <pc:docMk/>
            <pc:sldMk cId="4124426189" sldId="1259"/>
            <ac:picMk id="11" creationId="{9DF0A61D-46E9-4E21-A063-FA16C6824CA4}"/>
          </ac:picMkLst>
        </pc:picChg>
        <pc:picChg chg="add mod">
          <ac:chgData name="Jorge" userId="332d7bad-7331-4324-aefd-e8bf3b175e67" providerId="ADAL" clId="{6AC70149-6679-48C5-9699-9060E29864CF}" dt="2021-08-25T18:04:53.785" v="441" actId="1076"/>
          <ac:picMkLst>
            <pc:docMk/>
            <pc:sldMk cId="4124426189" sldId="1259"/>
            <ac:picMk id="16" creationId="{B2F1587E-45AC-4F8D-A3C5-6339C29CD32C}"/>
          </ac:picMkLst>
        </pc:picChg>
        <pc:cxnChg chg="add mod">
          <ac:chgData name="Jorge" userId="332d7bad-7331-4324-aefd-e8bf3b175e67" providerId="ADAL" clId="{6AC70149-6679-48C5-9699-9060E29864CF}" dt="2021-08-25T18:09:38.437" v="482" actId="13822"/>
          <ac:cxnSpMkLst>
            <pc:docMk/>
            <pc:sldMk cId="4124426189" sldId="1259"/>
            <ac:cxnSpMk id="32" creationId="{0B221CA5-A4AC-4BF4-AAD7-066875743514}"/>
          </ac:cxnSpMkLst>
        </pc:cxnChg>
        <pc:cxnChg chg="add mod">
          <ac:chgData name="Jorge" userId="332d7bad-7331-4324-aefd-e8bf3b175e67" providerId="ADAL" clId="{6AC70149-6679-48C5-9699-9060E29864CF}" dt="2021-08-25T18:09:42.472" v="484" actId="1076"/>
          <ac:cxnSpMkLst>
            <pc:docMk/>
            <pc:sldMk cId="4124426189" sldId="1259"/>
            <ac:cxnSpMk id="33" creationId="{4DD3C4D9-4A13-4193-9053-FE450A696D41}"/>
          </ac:cxnSpMkLst>
        </pc:cxnChg>
        <pc:cxnChg chg="add mod">
          <ac:chgData name="Jorge" userId="332d7bad-7331-4324-aefd-e8bf3b175e67" providerId="ADAL" clId="{6AC70149-6679-48C5-9699-9060E29864CF}" dt="2021-08-25T18:28:32.543" v="487" actId="1076"/>
          <ac:cxnSpMkLst>
            <pc:docMk/>
            <pc:sldMk cId="4124426189" sldId="1259"/>
            <ac:cxnSpMk id="34" creationId="{479E1AD0-8578-4F44-B88D-9735A491C3E9}"/>
          </ac:cxnSpMkLst>
        </pc:cxnChg>
        <pc:cxnChg chg="add mod">
          <ac:chgData name="Jorge" userId="332d7bad-7331-4324-aefd-e8bf3b175e67" providerId="ADAL" clId="{6AC70149-6679-48C5-9699-9060E29864CF}" dt="2021-08-25T18:28:47.317" v="493" actId="1076"/>
          <ac:cxnSpMkLst>
            <pc:docMk/>
            <pc:sldMk cId="4124426189" sldId="1259"/>
            <ac:cxnSpMk id="35" creationId="{5E6123C3-FD23-4001-87CF-DC06CF9E1310}"/>
          </ac:cxnSpMkLst>
        </pc:cxnChg>
      </pc:sldChg>
      <pc:sldChg chg="addSp delSp modSp mod">
        <pc:chgData name="Jorge" userId="332d7bad-7331-4324-aefd-e8bf3b175e67" providerId="ADAL" clId="{6AC70149-6679-48C5-9699-9060E29864CF}" dt="2021-08-25T17:16:51.195" v="73" actId="1076"/>
        <pc:sldMkLst>
          <pc:docMk/>
          <pc:sldMk cId="412916005" sldId="1261"/>
        </pc:sldMkLst>
        <pc:spChg chg="mod">
          <ac:chgData name="Jorge" userId="332d7bad-7331-4324-aefd-e8bf3b175e67" providerId="ADAL" clId="{6AC70149-6679-48C5-9699-9060E29864CF}" dt="2021-08-25T17:12:22.883" v="53" actId="1076"/>
          <ac:spMkLst>
            <pc:docMk/>
            <pc:sldMk cId="412916005" sldId="1261"/>
            <ac:spMk id="3" creationId="{C97F806A-8279-4EB2-BC98-CC1A1A61D103}"/>
          </ac:spMkLst>
        </pc:spChg>
        <pc:spChg chg="del">
          <ac:chgData name="Jorge" userId="332d7bad-7331-4324-aefd-e8bf3b175e67" providerId="ADAL" clId="{6AC70149-6679-48C5-9699-9060E29864CF}" dt="2021-08-25T17:10:26.267" v="14" actId="478"/>
          <ac:spMkLst>
            <pc:docMk/>
            <pc:sldMk cId="412916005" sldId="1261"/>
            <ac:spMk id="14" creationId="{65F05892-A93D-49DE-9282-B294AAEA8786}"/>
          </ac:spMkLst>
        </pc:spChg>
        <pc:spChg chg="add mod">
          <ac:chgData name="Jorge" userId="332d7bad-7331-4324-aefd-e8bf3b175e67" providerId="ADAL" clId="{6AC70149-6679-48C5-9699-9060E29864CF}" dt="2021-08-25T17:16:49.274" v="71" actId="1076"/>
          <ac:spMkLst>
            <pc:docMk/>
            <pc:sldMk cId="412916005" sldId="1261"/>
            <ac:spMk id="15" creationId="{F84FFAE6-1925-4FFF-975D-4479DBEB01BD}"/>
          </ac:spMkLst>
        </pc:spChg>
        <pc:spChg chg="del">
          <ac:chgData name="Jorge" userId="332d7bad-7331-4324-aefd-e8bf3b175e67" providerId="ADAL" clId="{6AC70149-6679-48C5-9699-9060E29864CF}" dt="2021-08-25T17:10:28.335" v="15" actId="478"/>
          <ac:spMkLst>
            <pc:docMk/>
            <pc:sldMk cId="412916005" sldId="1261"/>
            <ac:spMk id="19" creationId="{28203986-F1F2-4ED2-818C-9FC1D2F65093}"/>
          </ac:spMkLst>
        </pc:spChg>
        <pc:picChg chg="add del mod">
          <ac:chgData name="Jorge" userId="332d7bad-7331-4324-aefd-e8bf3b175e67" providerId="ADAL" clId="{6AC70149-6679-48C5-9699-9060E29864CF}" dt="2021-08-25T17:15:07.500" v="58" actId="478"/>
          <ac:picMkLst>
            <pc:docMk/>
            <pc:sldMk cId="412916005" sldId="1261"/>
            <ac:picMk id="4" creationId="{4773995E-DD56-48BB-9B6E-CCC21B524914}"/>
          </ac:picMkLst>
        </pc:picChg>
        <pc:picChg chg="add mod">
          <ac:chgData name="Jorge" userId="332d7bad-7331-4324-aefd-e8bf3b175e67" providerId="ADAL" clId="{6AC70149-6679-48C5-9699-9060E29864CF}" dt="2021-08-25T17:16:51.195" v="73" actId="1076"/>
          <ac:picMkLst>
            <pc:docMk/>
            <pc:sldMk cId="412916005" sldId="1261"/>
            <ac:picMk id="6" creationId="{725228C7-59A6-4EB6-A55B-73E3D9B3A9F9}"/>
          </ac:picMkLst>
        </pc:picChg>
        <pc:picChg chg="del">
          <ac:chgData name="Jorge" userId="332d7bad-7331-4324-aefd-e8bf3b175e67" providerId="ADAL" clId="{6AC70149-6679-48C5-9699-9060E29864CF}" dt="2021-08-25T17:10:25.081" v="13" actId="478"/>
          <ac:picMkLst>
            <pc:docMk/>
            <pc:sldMk cId="412916005" sldId="1261"/>
            <ac:picMk id="8" creationId="{B85DAF0D-E7D1-48A1-B895-DBEDE09F2800}"/>
          </ac:picMkLst>
        </pc:picChg>
      </pc:sldChg>
      <pc:sldChg chg="addSp delSp modSp new mod">
        <pc:chgData name="Jorge" userId="332d7bad-7331-4324-aefd-e8bf3b175e67" providerId="ADAL" clId="{6AC70149-6679-48C5-9699-9060E29864CF}" dt="2021-08-25T17:39:42.570" v="221" actId="208"/>
        <pc:sldMkLst>
          <pc:docMk/>
          <pc:sldMk cId="2625742138" sldId="1262"/>
        </pc:sldMkLst>
        <pc:spChg chg="del">
          <ac:chgData name="Jorge" userId="332d7bad-7331-4324-aefd-e8bf3b175e67" providerId="ADAL" clId="{6AC70149-6679-48C5-9699-9060E29864CF}" dt="2021-08-25T17:27:50.645" v="133" actId="478"/>
          <ac:spMkLst>
            <pc:docMk/>
            <pc:sldMk cId="2625742138" sldId="1262"/>
            <ac:spMk id="2" creationId="{B885CEB1-F12E-4B5D-AD08-504E6FC665E8}"/>
          </ac:spMkLst>
        </pc:spChg>
        <pc:spChg chg="mod">
          <ac:chgData name="Jorge" userId="332d7bad-7331-4324-aefd-e8bf3b175e67" providerId="ADAL" clId="{6AC70149-6679-48C5-9699-9060E29864CF}" dt="2021-08-25T17:31:26.206" v="155" actId="1076"/>
          <ac:spMkLst>
            <pc:docMk/>
            <pc:sldMk cId="2625742138" sldId="1262"/>
            <ac:spMk id="3" creationId="{40E32790-2757-4020-873E-C8DFF1F84F4A}"/>
          </ac:spMkLst>
        </pc:spChg>
        <pc:spChg chg="add mod">
          <ac:chgData name="Jorge" userId="332d7bad-7331-4324-aefd-e8bf3b175e67" providerId="ADAL" clId="{6AC70149-6679-48C5-9699-9060E29864CF}" dt="2021-08-25T17:28:40.864" v="143" actId="164"/>
          <ac:spMkLst>
            <pc:docMk/>
            <pc:sldMk cId="2625742138" sldId="1262"/>
            <ac:spMk id="5" creationId="{73075EB7-C5D8-42F0-A49E-1E4E7C91D21D}"/>
          </ac:spMkLst>
        </pc:spChg>
        <pc:spChg chg="add mod">
          <ac:chgData name="Jorge" userId="332d7bad-7331-4324-aefd-e8bf3b175e67" providerId="ADAL" clId="{6AC70149-6679-48C5-9699-9060E29864CF}" dt="2021-08-25T17:31:12.768" v="148" actId="21"/>
          <ac:spMkLst>
            <pc:docMk/>
            <pc:sldMk cId="2625742138" sldId="1262"/>
            <ac:spMk id="7" creationId="{5C8D4EED-8114-4925-B106-D1EA336FB63A}"/>
          </ac:spMkLst>
        </pc:spChg>
        <pc:spChg chg="add mod">
          <ac:chgData name="Jorge" userId="332d7bad-7331-4324-aefd-e8bf3b175e67" providerId="ADAL" clId="{6AC70149-6679-48C5-9699-9060E29864CF}" dt="2021-08-25T17:38:11.517" v="195" actId="207"/>
          <ac:spMkLst>
            <pc:docMk/>
            <pc:sldMk cId="2625742138" sldId="1262"/>
            <ac:spMk id="9" creationId="{E9D2E7A4-8CB2-42E1-98E7-C89F1E1F5229}"/>
          </ac:spMkLst>
        </pc:spChg>
        <pc:spChg chg="add mod">
          <ac:chgData name="Jorge" userId="332d7bad-7331-4324-aefd-e8bf3b175e67" providerId="ADAL" clId="{6AC70149-6679-48C5-9699-9060E29864CF}" dt="2021-08-25T17:39:21.727" v="216" actId="404"/>
          <ac:spMkLst>
            <pc:docMk/>
            <pc:sldMk cId="2625742138" sldId="1262"/>
            <ac:spMk id="11" creationId="{41310FB2-0A20-42D5-9E20-3425A318247B}"/>
          </ac:spMkLst>
        </pc:spChg>
        <pc:spChg chg="add mod">
          <ac:chgData name="Jorge" userId="332d7bad-7331-4324-aefd-e8bf3b175e67" providerId="ADAL" clId="{6AC70149-6679-48C5-9699-9060E29864CF}" dt="2021-08-25T17:38:53.388" v="201" actId="21"/>
          <ac:spMkLst>
            <pc:docMk/>
            <pc:sldMk cId="2625742138" sldId="1262"/>
            <ac:spMk id="14" creationId="{66F3535D-9BE9-414F-B21B-06A521637C6F}"/>
          </ac:spMkLst>
        </pc:spChg>
        <pc:spChg chg="add mod">
          <ac:chgData name="Jorge" userId="332d7bad-7331-4324-aefd-e8bf3b175e67" providerId="ADAL" clId="{6AC70149-6679-48C5-9699-9060E29864CF}" dt="2021-08-25T17:39:24.971" v="217" actId="1076"/>
          <ac:spMkLst>
            <pc:docMk/>
            <pc:sldMk cId="2625742138" sldId="1262"/>
            <ac:spMk id="16" creationId="{B7733997-CBB0-4A5A-ADE9-0FAC180FE033}"/>
          </ac:spMkLst>
        </pc:spChg>
        <pc:spChg chg="add mod">
          <ac:chgData name="Jorge" userId="332d7bad-7331-4324-aefd-e8bf3b175e67" providerId="ADAL" clId="{6AC70149-6679-48C5-9699-9060E29864CF}" dt="2021-08-25T17:39:42.570" v="221" actId="208"/>
          <ac:spMkLst>
            <pc:docMk/>
            <pc:sldMk cId="2625742138" sldId="1262"/>
            <ac:spMk id="17" creationId="{C1409CF9-4835-4E6E-86F7-C3BFA86B7591}"/>
          </ac:spMkLst>
        </pc:spChg>
        <pc:grpChg chg="add mod">
          <ac:chgData name="Jorge" userId="332d7bad-7331-4324-aefd-e8bf3b175e67" providerId="ADAL" clId="{6AC70149-6679-48C5-9699-9060E29864CF}" dt="2021-08-25T17:32:14.278" v="172" actId="1076"/>
          <ac:grpSpMkLst>
            <pc:docMk/>
            <pc:sldMk cId="2625742138" sldId="1262"/>
            <ac:grpSpMk id="6" creationId="{72D816AB-EC7B-4090-BDFF-55E8B70EC7C8}"/>
          </ac:grpSpMkLst>
        </pc:grpChg>
        <pc:picChg chg="add mod">
          <ac:chgData name="Jorge" userId="332d7bad-7331-4324-aefd-e8bf3b175e67" providerId="ADAL" clId="{6AC70149-6679-48C5-9699-9060E29864CF}" dt="2021-08-25T17:28:40.864" v="143" actId="164"/>
          <ac:picMkLst>
            <pc:docMk/>
            <pc:sldMk cId="2625742138" sldId="1262"/>
            <ac:picMk id="4" creationId="{657E522C-1A6E-427B-9DDA-AB1E55A54D91}"/>
          </ac:picMkLst>
        </pc:picChg>
        <pc:picChg chg="add mod">
          <ac:chgData name="Jorge" userId="332d7bad-7331-4324-aefd-e8bf3b175e67" providerId="ADAL" clId="{6AC70149-6679-48C5-9699-9060E29864CF}" dt="2021-08-25T17:39:29.923" v="218" actId="1076"/>
          <ac:picMkLst>
            <pc:docMk/>
            <pc:sldMk cId="2625742138" sldId="1262"/>
            <ac:picMk id="13" creationId="{36B389EC-6CF5-45D0-B288-3DB25E801A46}"/>
          </ac:picMkLst>
        </pc:picChg>
      </pc:sldChg>
      <pc:sldChg chg="delSp del mod">
        <pc:chgData name="Jorge" userId="332d7bad-7331-4324-aefd-e8bf3b175e67" providerId="ADAL" clId="{6AC70149-6679-48C5-9699-9060E29864CF}" dt="2021-08-25T17:10:36.857" v="19" actId="47"/>
        <pc:sldMkLst>
          <pc:docMk/>
          <pc:sldMk cId="3364507518" sldId="1262"/>
        </pc:sldMkLst>
        <pc:graphicFrameChg chg="del">
          <ac:chgData name="Jorge" userId="332d7bad-7331-4324-aefd-e8bf3b175e67" providerId="ADAL" clId="{6AC70149-6679-48C5-9699-9060E29864CF}" dt="2021-08-25T17:10:34.427" v="18" actId="478"/>
          <ac:graphicFrameMkLst>
            <pc:docMk/>
            <pc:sldMk cId="3364507518" sldId="1262"/>
            <ac:graphicFrameMk id="2" creationId="{6C9F935B-1732-49E3-BD87-C0FA711101D5}"/>
          </ac:graphicFrameMkLst>
        </pc:graphicFrameChg>
      </pc:sldChg>
      <pc:sldChg chg="addSp delSp modSp new mod">
        <pc:chgData name="Jorge" userId="332d7bad-7331-4324-aefd-e8bf3b175e67" providerId="ADAL" clId="{6AC70149-6679-48C5-9699-9060E29864CF}" dt="2021-08-25T18:06:33.862" v="445" actId="208"/>
        <pc:sldMkLst>
          <pc:docMk/>
          <pc:sldMk cId="961126628" sldId="1263"/>
        </pc:sldMkLst>
        <pc:spChg chg="del">
          <ac:chgData name="Jorge" userId="332d7bad-7331-4324-aefd-e8bf3b175e67" providerId="ADAL" clId="{6AC70149-6679-48C5-9699-9060E29864CF}" dt="2021-08-25T17:43:41.625" v="224" actId="478"/>
          <ac:spMkLst>
            <pc:docMk/>
            <pc:sldMk cId="961126628" sldId="1263"/>
            <ac:spMk id="2" creationId="{98123B8D-42BE-4929-BA95-98EF5BBA10E9}"/>
          </ac:spMkLst>
        </pc:spChg>
        <pc:spChg chg="del">
          <ac:chgData name="Jorge" userId="332d7bad-7331-4324-aefd-e8bf3b175e67" providerId="ADAL" clId="{6AC70149-6679-48C5-9699-9060E29864CF}" dt="2021-08-25T17:43:39.684" v="223" actId="478"/>
          <ac:spMkLst>
            <pc:docMk/>
            <pc:sldMk cId="961126628" sldId="1263"/>
            <ac:spMk id="3" creationId="{A782EE1F-17BF-43D4-9CF9-FE1BF7283BB6}"/>
          </ac:spMkLst>
        </pc:spChg>
        <pc:spChg chg="add mod">
          <ac:chgData name="Jorge" userId="332d7bad-7331-4324-aefd-e8bf3b175e67" providerId="ADAL" clId="{6AC70149-6679-48C5-9699-9060E29864CF}" dt="2021-08-25T17:43:45.332" v="226" actId="1076"/>
          <ac:spMkLst>
            <pc:docMk/>
            <pc:sldMk cId="961126628" sldId="1263"/>
            <ac:spMk id="5" creationId="{8C78B123-324B-4511-A1F4-F916F5EA1BC8}"/>
          </ac:spMkLst>
        </pc:spChg>
        <pc:spChg chg="add mod">
          <ac:chgData name="Jorge" userId="332d7bad-7331-4324-aefd-e8bf3b175e67" providerId="ADAL" clId="{6AC70149-6679-48C5-9699-9060E29864CF}" dt="2021-08-25T17:55:31.922" v="356" actId="1076"/>
          <ac:spMkLst>
            <pc:docMk/>
            <pc:sldMk cId="961126628" sldId="1263"/>
            <ac:spMk id="7" creationId="{BB88E9F7-E568-4780-8B72-D0B67E209E38}"/>
          </ac:spMkLst>
        </pc:spChg>
        <pc:spChg chg="add mod">
          <ac:chgData name="Jorge" userId="332d7bad-7331-4324-aefd-e8bf3b175e67" providerId="ADAL" clId="{6AC70149-6679-48C5-9699-9060E29864CF}" dt="2021-08-25T17:55:36.337" v="357" actId="1076"/>
          <ac:spMkLst>
            <pc:docMk/>
            <pc:sldMk cId="961126628" sldId="1263"/>
            <ac:spMk id="9" creationId="{DAB286B0-A56B-4DEC-BCCC-37BDD47B4EE7}"/>
          </ac:spMkLst>
        </pc:spChg>
        <pc:spChg chg="add mod">
          <ac:chgData name="Jorge" userId="332d7bad-7331-4324-aefd-e8bf3b175e67" providerId="ADAL" clId="{6AC70149-6679-48C5-9699-9060E29864CF}" dt="2021-08-25T17:48:01.595" v="301" actId="1076"/>
          <ac:spMkLst>
            <pc:docMk/>
            <pc:sldMk cId="961126628" sldId="1263"/>
            <ac:spMk id="17" creationId="{E34AB3D4-83B6-4DF9-BC6D-622ED8CCBB58}"/>
          </ac:spMkLst>
        </pc:spChg>
        <pc:spChg chg="add mod">
          <ac:chgData name="Jorge" userId="332d7bad-7331-4324-aefd-e8bf3b175e67" providerId="ADAL" clId="{6AC70149-6679-48C5-9699-9060E29864CF}" dt="2021-08-25T17:48:28.449" v="310" actId="1076"/>
          <ac:spMkLst>
            <pc:docMk/>
            <pc:sldMk cId="961126628" sldId="1263"/>
            <ac:spMk id="19" creationId="{3650CDFE-302C-449B-8479-E7899FD313F9}"/>
          </ac:spMkLst>
        </pc:spChg>
        <pc:spChg chg="add mod">
          <ac:chgData name="Jorge" userId="332d7bad-7331-4324-aefd-e8bf3b175e67" providerId="ADAL" clId="{6AC70149-6679-48C5-9699-9060E29864CF}" dt="2021-08-25T17:48:51.077" v="317" actId="1076"/>
          <ac:spMkLst>
            <pc:docMk/>
            <pc:sldMk cId="961126628" sldId="1263"/>
            <ac:spMk id="21" creationId="{17A770A7-1ACD-499C-9DAA-AEA01C8C727D}"/>
          </ac:spMkLst>
        </pc:spChg>
        <pc:picChg chg="add mod modCrop">
          <ac:chgData name="Jorge" userId="332d7bad-7331-4324-aefd-e8bf3b175e67" providerId="ADAL" clId="{6AC70149-6679-48C5-9699-9060E29864CF}" dt="2021-08-25T17:55:59.916" v="364" actId="1076"/>
          <ac:picMkLst>
            <pc:docMk/>
            <pc:sldMk cId="961126628" sldId="1263"/>
            <ac:picMk id="11" creationId="{4E7EAD13-E8D1-480B-9D67-AAD0DB95623B}"/>
          </ac:picMkLst>
        </pc:picChg>
        <pc:picChg chg="add mod modCrop">
          <ac:chgData name="Jorge" userId="332d7bad-7331-4324-aefd-e8bf3b175e67" providerId="ADAL" clId="{6AC70149-6679-48C5-9699-9060E29864CF}" dt="2021-08-25T17:50:27.476" v="327" actId="208"/>
          <ac:picMkLst>
            <pc:docMk/>
            <pc:sldMk cId="961126628" sldId="1263"/>
            <ac:picMk id="13" creationId="{41C3B79E-0EEE-4FCC-B745-528F04A671FB}"/>
          </ac:picMkLst>
        </pc:picChg>
        <pc:picChg chg="add mod modCrop">
          <ac:chgData name="Jorge" userId="332d7bad-7331-4324-aefd-e8bf3b175e67" providerId="ADAL" clId="{6AC70149-6679-48C5-9699-9060E29864CF}" dt="2021-08-25T17:50:19.895" v="325" actId="208"/>
          <ac:picMkLst>
            <pc:docMk/>
            <pc:sldMk cId="961126628" sldId="1263"/>
            <ac:picMk id="15" creationId="{4AEC0297-AF56-4497-A82E-BD6343EAF549}"/>
          </ac:picMkLst>
        </pc:picChg>
        <pc:picChg chg="add mod">
          <ac:chgData name="Jorge" userId="332d7bad-7331-4324-aefd-e8bf3b175e67" providerId="ADAL" clId="{6AC70149-6679-48C5-9699-9060E29864CF}" dt="2021-08-25T17:49:20.586" v="319" actId="1076"/>
          <ac:picMkLst>
            <pc:docMk/>
            <pc:sldMk cId="961126628" sldId="1263"/>
            <ac:picMk id="23" creationId="{4B10D841-F0E6-4F6C-B512-274D25463B57}"/>
          </ac:picMkLst>
        </pc:picChg>
        <pc:picChg chg="add mod">
          <ac:chgData name="Jorge" userId="332d7bad-7331-4324-aefd-e8bf3b175e67" providerId="ADAL" clId="{6AC70149-6679-48C5-9699-9060E29864CF}" dt="2021-08-25T17:49:45.620" v="321" actId="1076"/>
          <ac:picMkLst>
            <pc:docMk/>
            <pc:sldMk cId="961126628" sldId="1263"/>
            <ac:picMk id="25" creationId="{97E21D76-FE3F-4A9F-AD63-2DC163D78AD9}"/>
          </ac:picMkLst>
        </pc:picChg>
        <pc:picChg chg="add mod">
          <ac:chgData name="Jorge" userId="332d7bad-7331-4324-aefd-e8bf3b175e67" providerId="ADAL" clId="{6AC70149-6679-48C5-9699-9060E29864CF}" dt="2021-08-25T17:50:10.692" v="323" actId="1076"/>
          <ac:picMkLst>
            <pc:docMk/>
            <pc:sldMk cId="961126628" sldId="1263"/>
            <ac:picMk id="27" creationId="{2B244F81-28AB-4511-987B-B139D7B140D1}"/>
          </ac:picMkLst>
        </pc:picChg>
        <pc:picChg chg="add mod modCrop">
          <ac:chgData name="Jorge" userId="332d7bad-7331-4324-aefd-e8bf3b175e67" providerId="ADAL" clId="{6AC70149-6679-48C5-9699-9060E29864CF}" dt="2021-08-25T18:06:33.862" v="445" actId="208"/>
          <ac:picMkLst>
            <pc:docMk/>
            <pc:sldMk cId="961126628" sldId="1263"/>
            <ac:picMk id="31" creationId="{880A8E2B-D4B2-4DE9-B594-221D6EE7DDA3}"/>
          </ac:picMkLst>
        </pc:picChg>
        <pc:cxnChg chg="add mod">
          <ac:chgData name="Jorge" userId="332d7bad-7331-4324-aefd-e8bf3b175e67" providerId="ADAL" clId="{6AC70149-6679-48C5-9699-9060E29864CF}" dt="2021-08-25T17:53:41.335" v="341" actId="13822"/>
          <ac:cxnSpMkLst>
            <pc:docMk/>
            <pc:sldMk cId="961126628" sldId="1263"/>
            <ac:cxnSpMk id="29" creationId="{32CCFE67-9E95-4CCE-ABB9-811C06350CBF}"/>
          </ac:cxnSpMkLst>
        </pc:cxnChg>
      </pc:sldChg>
      <pc:sldChg chg="del">
        <pc:chgData name="Jorge" userId="332d7bad-7331-4324-aefd-e8bf3b175e67" providerId="ADAL" clId="{6AC70149-6679-48C5-9699-9060E29864CF}" dt="2021-08-25T17:10:38.666" v="20" actId="47"/>
        <pc:sldMkLst>
          <pc:docMk/>
          <pc:sldMk cId="3656459355" sldId="1263"/>
        </pc:sldMkLst>
      </pc:sldChg>
      <pc:sldChg chg="modSp new del mod">
        <pc:chgData name="Jorge" userId="332d7bad-7331-4324-aefd-e8bf3b175e67" providerId="ADAL" clId="{6AC70149-6679-48C5-9699-9060E29864CF}" dt="2021-08-25T18:29:13.364" v="494" actId="47"/>
        <pc:sldMkLst>
          <pc:docMk/>
          <pc:sldMk cId="4025151885" sldId="1264"/>
        </pc:sldMkLst>
        <pc:spChg chg="mod">
          <ac:chgData name="Jorge" userId="332d7bad-7331-4324-aefd-e8bf3b175e67" providerId="ADAL" clId="{6AC70149-6679-48C5-9699-9060E29864CF}" dt="2021-08-25T18:06:46.164" v="452" actId="20577"/>
          <ac:spMkLst>
            <pc:docMk/>
            <pc:sldMk cId="4025151885" sldId="1264"/>
            <ac:spMk id="3" creationId="{7B1C8276-29E2-4496-B82C-285C870F8F19}"/>
          </ac:spMkLst>
        </pc:spChg>
      </pc:sldChg>
    </pc:docChg>
  </pc:docChgLst>
  <pc:docChgLst>
    <pc:chgData name="Jorge" userId="332d7bad-7331-4324-aefd-e8bf3b175e67" providerId="ADAL" clId="{BE6D1139-CBC2-41A9-8CD9-D96DEC17B891}"/>
    <pc:docChg chg="undo custSel addSld delSld modSld">
      <pc:chgData name="Jorge" userId="332d7bad-7331-4324-aefd-e8bf3b175e67" providerId="ADAL" clId="{BE6D1139-CBC2-41A9-8CD9-D96DEC17B891}" dt="2021-08-18T13:36:59.460" v="106" actId="1076"/>
      <pc:docMkLst>
        <pc:docMk/>
      </pc:docMkLst>
      <pc:sldChg chg="modSp mod">
        <pc:chgData name="Jorge" userId="332d7bad-7331-4324-aefd-e8bf3b175e67" providerId="ADAL" clId="{BE6D1139-CBC2-41A9-8CD9-D96DEC17B891}" dt="2021-08-18T12:54:37.912" v="29" actId="20577"/>
        <pc:sldMkLst>
          <pc:docMk/>
          <pc:sldMk cId="446491101" sldId="1060"/>
        </pc:sldMkLst>
        <pc:spChg chg="mod">
          <ac:chgData name="Jorge" userId="332d7bad-7331-4324-aefd-e8bf3b175e67" providerId="ADAL" clId="{BE6D1139-CBC2-41A9-8CD9-D96DEC17B891}" dt="2021-08-18T12:54:37.912" v="29" actId="20577"/>
          <ac:spMkLst>
            <pc:docMk/>
            <pc:sldMk cId="446491101" sldId="1060"/>
            <ac:spMk id="6" creationId="{00000000-0000-0000-0000-000000000000}"/>
          </ac:spMkLst>
        </pc:spChg>
      </pc:sldChg>
      <pc:sldChg chg="modSp add mod">
        <pc:chgData name="Jorge" userId="332d7bad-7331-4324-aefd-e8bf3b175e67" providerId="ADAL" clId="{BE6D1139-CBC2-41A9-8CD9-D96DEC17B891}" dt="2021-08-18T13:34:20.568" v="66" actId="1076"/>
        <pc:sldMkLst>
          <pc:docMk/>
          <pc:sldMk cId="263756844" sldId="1243"/>
        </pc:sldMkLst>
        <pc:picChg chg="mod">
          <ac:chgData name="Jorge" userId="332d7bad-7331-4324-aefd-e8bf3b175e67" providerId="ADAL" clId="{BE6D1139-CBC2-41A9-8CD9-D96DEC17B891}" dt="2021-08-18T13:34:18.823" v="65" actId="1076"/>
          <ac:picMkLst>
            <pc:docMk/>
            <pc:sldMk cId="263756844" sldId="1243"/>
            <ac:picMk id="4" creationId="{3F13CA7A-5F28-44A1-900B-9A258FDBA9F6}"/>
          </ac:picMkLst>
        </pc:picChg>
        <pc:picChg chg="mod">
          <ac:chgData name="Jorge" userId="332d7bad-7331-4324-aefd-e8bf3b175e67" providerId="ADAL" clId="{BE6D1139-CBC2-41A9-8CD9-D96DEC17B891}" dt="2021-08-18T13:34:20.568" v="66" actId="1076"/>
          <ac:picMkLst>
            <pc:docMk/>
            <pc:sldMk cId="263756844" sldId="1243"/>
            <ac:picMk id="6" creationId="{FA1C425F-8384-48E5-B913-640D80BCF31D}"/>
          </ac:picMkLst>
        </pc:picChg>
      </pc:sldChg>
      <pc:sldChg chg="addSp modSp add del mod">
        <pc:chgData name="Jorge" userId="332d7bad-7331-4324-aefd-e8bf3b175e67" providerId="ADAL" clId="{BE6D1139-CBC2-41A9-8CD9-D96DEC17B891}" dt="2021-08-18T13:34:27.581" v="68" actId="14100"/>
        <pc:sldMkLst>
          <pc:docMk/>
          <pc:sldMk cId="1372937" sldId="1244"/>
        </pc:sldMkLst>
        <pc:spChg chg="add mod">
          <ac:chgData name="Jorge" userId="332d7bad-7331-4324-aefd-e8bf3b175e67" providerId="ADAL" clId="{BE6D1139-CBC2-41A9-8CD9-D96DEC17B891}" dt="2021-08-18T13:11:58.358" v="35" actId="1076"/>
          <ac:spMkLst>
            <pc:docMk/>
            <pc:sldMk cId="1372937" sldId="1244"/>
            <ac:spMk id="9" creationId="{1BB25916-A45A-4198-BEFD-FD80CACF2A62}"/>
          </ac:spMkLst>
        </pc:spChg>
        <pc:picChg chg="add mod">
          <ac:chgData name="Jorge" userId="332d7bad-7331-4324-aefd-e8bf3b175e67" providerId="ADAL" clId="{BE6D1139-CBC2-41A9-8CD9-D96DEC17B891}" dt="2021-08-18T13:34:27.581" v="68" actId="14100"/>
          <ac:picMkLst>
            <pc:docMk/>
            <pc:sldMk cId="1372937" sldId="1244"/>
            <ac:picMk id="4" creationId="{67ADC2E3-77C5-46B4-98E1-37384A6F9A8D}"/>
          </ac:picMkLst>
        </pc:picChg>
      </pc:sldChg>
      <pc:sldChg chg="addSp delSp modSp add del mod">
        <pc:chgData name="Jorge" userId="332d7bad-7331-4324-aefd-e8bf3b175e67" providerId="ADAL" clId="{BE6D1139-CBC2-41A9-8CD9-D96DEC17B891}" dt="2021-08-18T13:36:59.460" v="106" actId="1076"/>
        <pc:sldMkLst>
          <pc:docMk/>
          <pc:sldMk cId="2822519593" sldId="1247"/>
        </pc:sldMkLst>
        <pc:spChg chg="add mod">
          <ac:chgData name="Jorge" userId="332d7bad-7331-4324-aefd-e8bf3b175e67" providerId="ADAL" clId="{BE6D1139-CBC2-41A9-8CD9-D96DEC17B891}" dt="2021-08-18T13:36:45.279" v="102" actId="21"/>
          <ac:spMkLst>
            <pc:docMk/>
            <pc:sldMk cId="2822519593" sldId="1247"/>
            <ac:spMk id="11" creationId="{2681A6B7-8DE2-4090-AFB8-3B4239009F3E}"/>
          </ac:spMkLst>
        </pc:spChg>
        <pc:spChg chg="del">
          <ac:chgData name="Jorge" userId="332d7bad-7331-4324-aefd-e8bf3b175e67" providerId="ADAL" clId="{BE6D1139-CBC2-41A9-8CD9-D96DEC17B891}" dt="2021-08-18T12:54:04.614" v="1" actId="478"/>
          <ac:spMkLst>
            <pc:docMk/>
            <pc:sldMk cId="2822519593" sldId="1247"/>
            <ac:spMk id="13" creationId="{B1373322-76DC-4B1B-9DEF-528A359B6186}"/>
          </ac:spMkLst>
        </pc:spChg>
        <pc:spChg chg="del">
          <ac:chgData name="Jorge" userId="332d7bad-7331-4324-aefd-e8bf3b175e67" providerId="ADAL" clId="{BE6D1139-CBC2-41A9-8CD9-D96DEC17B891}" dt="2021-08-18T12:54:07.046" v="3" actId="478"/>
          <ac:spMkLst>
            <pc:docMk/>
            <pc:sldMk cId="2822519593" sldId="1247"/>
            <ac:spMk id="14" creationId="{DDB1E09B-E6F2-49E0-8E33-4B118B91EB5F}"/>
          </ac:spMkLst>
        </pc:spChg>
        <pc:spChg chg="add mod">
          <ac:chgData name="Jorge" userId="332d7bad-7331-4324-aefd-e8bf3b175e67" providerId="ADAL" clId="{BE6D1139-CBC2-41A9-8CD9-D96DEC17B891}" dt="2021-08-18T13:36:59.460" v="106" actId="1076"/>
          <ac:spMkLst>
            <pc:docMk/>
            <pc:sldMk cId="2822519593" sldId="1247"/>
            <ac:spMk id="15" creationId="{6EA58AF0-AA8E-405B-A80C-F05D09DF6855}"/>
          </ac:spMkLst>
        </pc:spChg>
        <pc:spChg chg="del">
          <ac:chgData name="Jorge" userId="332d7bad-7331-4324-aefd-e8bf3b175e67" providerId="ADAL" clId="{BE6D1139-CBC2-41A9-8CD9-D96DEC17B891}" dt="2021-08-18T12:54:05.763" v="2" actId="478"/>
          <ac:spMkLst>
            <pc:docMk/>
            <pc:sldMk cId="2822519593" sldId="1247"/>
            <ac:spMk id="18" creationId="{A72D0F72-1244-4648-B4B4-1A962EDE5304}"/>
          </ac:spMkLst>
        </pc:spChg>
      </pc:sldChg>
      <pc:sldChg chg="delSp mod">
        <pc:chgData name="Jorge" userId="332d7bad-7331-4324-aefd-e8bf3b175e67" providerId="ADAL" clId="{BE6D1139-CBC2-41A9-8CD9-D96DEC17B891}" dt="2021-08-18T12:54:21.413" v="16" actId="478"/>
        <pc:sldMkLst>
          <pc:docMk/>
          <pc:sldMk cId="4124426189" sldId="1259"/>
        </pc:sldMkLst>
        <pc:spChg chg="del">
          <ac:chgData name="Jorge" userId="332d7bad-7331-4324-aefd-e8bf3b175e67" providerId="ADAL" clId="{BE6D1139-CBC2-41A9-8CD9-D96DEC17B891}" dt="2021-08-18T12:54:21.413" v="16" actId="478"/>
          <ac:spMkLst>
            <pc:docMk/>
            <pc:sldMk cId="4124426189" sldId="1259"/>
            <ac:spMk id="18" creationId="{352BDAD6-A2A1-45BA-B5E4-7A656DD97230}"/>
          </ac:spMkLst>
        </pc:spChg>
      </pc:sldChg>
      <pc:sldChg chg="addSp delSp modSp add del mod">
        <pc:chgData name="Jorge" userId="332d7bad-7331-4324-aefd-e8bf3b175e67" providerId="ADAL" clId="{BE6D1139-CBC2-41A9-8CD9-D96DEC17B891}" dt="2021-08-18T13:34:11.758" v="64" actId="1076"/>
        <pc:sldMkLst>
          <pc:docMk/>
          <pc:sldMk cId="3052681971" sldId="1260"/>
        </pc:sldMkLst>
        <pc:graphicFrameChg chg="add mod">
          <ac:chgData name="Jorge" userId="332d7bad-7331-4324-aefd-e8bf3b175e67" providerId="ADAL" clId="{BE6D1139-CBC2-41A9-8CD9-D96DEC17B891}" dt="2021-08-18T13:33:31.286" v="49" actId="931"/>
          <ac:graphicFrameMkLst>
            <pc:docMk/>
            <pc:sldMk cId="3052681971" sldId="1260"/>
            <ac:graphicFrameMk id="2" creationId="{3E306D38-28CE-4009-A237-128B5231A2B1}"/>
          </ac:graphicFrameMkLst>
        </pc:graphicFrameChg>
        <pc:graphicFrameChg chg="del">
          <ac:chgData name="Jorge" userId="332d7bad-7331-4324-aefd-e8bf3b175e67" providerId="ADAL" clId="{BE6D1139-CBC2-41A9-8CD9-D96DEC17B891}" dt="2021-08-18T12:54:13.940" v="11" actId="478"/>
          <ac:graphicFrameMkLst>
            <pc:docMk/>
            <pc:sldMk cId="3052681971" sldId="1260"/>
            <ac:graphicFrameMk id="4" creationId="{8A2BD7B6-C879-48DF-A7F1-C26C87305262}"/>
          </ac:graphicFrameMkLst>
        </pc:graphicFrameChg>
        <pc:graphicFrameChg chg="del">
          <ac:chgData name="Jorge" userId="332d7bad-7331-4324-aefd-e8bf3b175e67" providerId="ADAL" clId="{BE6D1139-CBC2-41A9-8CD9-D96DEC17B891}" dt="2021-08-18T12:54:13.096" v="9" actId="478"/>
          <ac:graphicFrameMkLst>
            <pc:docMk/>
            <pc:sldMk cId="3052681971" sldId="1260"/>
            <ac:graphicFrameMk id="5" creationId="{46195716-BDDF-4EA1-859F-7A4397712577}"/>
          </ac:graphicFrameMkLst>
        </pc:graphicFrameChg>
        <pc:graphicFrameChg chg="del">
          <ac:chgData name="Jorge" userId="332d7bad-7331-4324-aefd-e8bf3b175e67" providerId="ADAL" clId="{BE6D1139-CBC2-41A9-8CD9-D96DEC17B891}" dt="2021-08-18T12:54:10.308" v="5" actId="478"/>
          <ac:graphicFrameMkLst>
            <pc:docMk/>
            <pc:sldMk cId="3052681971" sldId="1260"/>
            <ac:graphicFrameMk id="6" creationId="{38EAC15A-C43B-4C4D-9C7A-6970782B38C4}"/>
          </ac:graphicFrameMkLst>
        </pc:graphicFrameChg>
        <pc:graphicFrameChg chg="del mod">
          <ac:chgData name="Jorge" userId="332d7bad-7331-4324-aefd-e8bf3b175e67" providerId="ADAL" clId="{BE6D1139-CBC2-41A9-8CD9-D96DEC17B891}" dt="2021-08-18T12:54:12.323" v="8" actId="478"/>
          <ac:graphicFrameMkLst>
            <pc:docMk/>
            <pc:sldMk cId="3052681971" sldId="1260"/>
            <ac:graphicFrameMk id="7" creationId="{7323A8E6-45D2-4637-BE25-950C229868EF}"/>
          </ac:graphicFrameMkLst>
        </pc:graphicFrameChg>
        <pc:graphicFrameChg chg="del">
          <ac:chgData name="Jorge" userId="332d7bad-7331-4324-aefd-e8bf3b175e67" providerId="ADAL" clId="{BE6D1139-CBC2-41A9-8CD9-D96DEC17B891}" dt="2021-08-18T12:54:13.588" v="10" actId="478"/>
          <ac:graphicFrameMkLst>
            <pc:docMk/>
            <pc:sldMk cId="3052681971" sldId="1260"/>
            <ac:graphicFrameMk id="8" creationId="{5BE12FEB-BE4B-48EF-89D8-302C4139CF53}"/>
          </ac:graphicFrameMkLst>
        </pc:graphicFrameChg>
        <pc:graphicFrameChg chg="del">
          <ac:chgData name="Jorge" userId="332d7bad-7331-4324-aefd-e8bf3b175e67" providerId="ADAL" clId="{BE6D1139-CBC2-41A9-8CD9-D96DEC17B891}" dt="2021-08-18T12:54:11.461" v="6" actId="478"/>
          <ac:graphicFrameMkLst>
            <pc:docMk/>
            <pc:sldMk cId="3052681971" sldId="1260"/>
            <ac:graphicFrameMk id="9" creationId="{1AC2AE0F-CB79-4E57-B5AC-0686546494BB}"/>
          </ac:graphicFrameMkLst>
        </pc:graphicFrameChg>
        <pc:graphicFrameChg chg="del">
          <ac:chgData name="Jorge" userId="332d7bad-7331-4324-aefd-e8bf3b175e67" providerId="ADAL" clId="{BE6D1139-CBC2-41A9-8CD9-D96DEC17B891}" dt="2021-08-18T12:54:09.544" v="4" actId="478"/>
          <ac:graphicFrameMkLst>
            <pc:docMk/>
            <pc:sldMk cId="3052681971" sldId="1260"/>
            <ac:graphicFrameMk id="10" creationId="{F51AC12F-DCDB-4EE0-803C-9EEF377CBB6F}"/>
          </ac:graphicFrameMkLst>
        </pc:graphicFrameChg>
        <pc:graphicFrameChg chg="add mod">
          <ac:chgData name="Jorge" userId="332d7bad-7331-4324-aefd-e8bf3b175e67" providerId="ADAL" clId="{BE6D1139-CBC2-41A9-8CD9-D96DEC17B891}" dt="2021-08-18T13:33:06.310" v="46" actId="1076"/>
          <ac:graphicFrameMkLst>
            <pc:docMk/>
            <pc:sldMk cId="3052681971" sldId="1260"/>
            <ac:graphicFrameMk id="11" creationId="{5B018BCA-E7F0-4E76-88AF-C55A69778B1D}"/>
          </ac:graphicFrameMkLst>
        </pc:graphicFrameChg>
        <pc:graphicFrameChg chg="add mod">
          <ac:chgData name="Jorge" userId="332d7bad-7331-4324-aefd-e8bf3b175e67" providerId="ADAL" clId="{BE6D1139-CBC2-41A9-8CD9-D96DEC17B891}" dt="2021-08-18T13:33:04.158" v="45" actId="1076"/>
          <ac:graphicFrameMkLst>
            <pc:docMk/>
            <pc:sldMk cId="3052681971" sldId="1260"/>
            <ac:graphicFrameMk id="15" creationId="{3FF9F42C-6B06-4383-8647-823A08A56DD5}"/>
          </ac:graphicFrameMkLst>
        </pc:graphicFrameChg>
        <pc:graphicFrameChg chg="add mod">
          <ac:chgData name="Jorge" userId="332d7bad-7331-4324-aefd-e8bf3b175e67" providerId="ADAL" clId="{BE6D1139-CBC2-41A9-8CD9-D96DEC17B891}" dt="2021-08-18T13:32:57.277" v="42" actId="1076"/>
          <ac:graphicFrameMkLst>
            <pc:docMk/>
            <pc:sldMk cId="3052681971" sldId="1260"/>
            <ac:graphicFrameMk id="17" creationId="{20802614-6763-4479-84AF-3316BDAE45B5}"/>
          </ac:graphicFrameMkLst>
        </pc:graphicFrameChg>
        <pc:graphicFrameChg chg="add mod">
          <ac:chgData name="Jorge" userId="332d7bad-7331-4324-aefd-e8bf3b175e67" providerId="ADAL" clId="{BE6D1139-CBC2-41A9-8CD9-D96DEC17B891}" dt="2021-08-18T13:33:00.317" v="43" actId="1076"/>
          <ac:graphicFrameMkLst>
            <pc:docMk/>
            <pc:sldMk cId="3052681971" sldId="1260"/>
            <ac:graphicFrameMk id="18" creationId="{F31ACB9D-3B85-4102-BD1A-749FB5606540}"/>
          </ac:graphicFrameMkLst>
        </pc:graphicFrameChg>
        <pc:graphicFrameChg chg="add mod">
          <ac:chgData name="Jorge" userId="332d7bad-7331-4324-aefd-e8bf3b175e67" providerId="ADAL" clId="{BE6D1139-CBC2-41A9-8CD9-D96DEC17B891}" dt="2021-08-18T13:33:02.368" v="44" actId="1076"/>
          <ac:graphicFrameMkLst>
            <pc:docMk/>
            <pc:sldMk cId="3052681971" sldId="1260"/>
            <ac:graphicFrameMk id="19" creationId="{0DAF812B-05C3-4F13-BC90-B95D270A5244}"/>
          </ac:graphicFrameMkLst>
        </pc:graphicFrameChg>
        <pc:graphicFrameChg chg="add mod">
          <ac:chgData name="Jorge" userId="332d7bad-7331-4324-aefd-e8bf3b175e67" providerId="ADAL" clId="{BE6D1139-CBC2-41A9-8CD9-D96DEC17B891}" dt="2021-08-18T13:32:53.103" v="40" actId="1076"/>
          <ac:graphicFrameMkLst>
            <pc:docMk/>
            <pc:sldMk cId="3052681971" sldId="1260"/>
            <ac:graphicFrameMk id="20" creationId="{76C9A2D1-851B-4C77-8D44-C85D47C39491}"/>
          </ac:graphicFrameMkLst>
        </pc:graphicFrameChg>
        <pc:cxnChg chg="del">
          <ac:chgData name="Jorge" userId="332d7bad-7331-4324-aefd-e8bf3b175e67" providerId="ADAL" clId="{BE6D1139-CBC2-41A9-8CD9-D96DEC17B891}" dt="2021-08-18T12:54:16.469" v="13" actId="478"/>
          <ac:cxnSpMkLst>
            <pc:docMk/>
            <pc:sldMk cId="3052681971" sldId="1260"/>
            <ac:cxnSpMk id="12" creationId="{16C5F75A-9899-4672-B197-07ADA4D4FA81}"/>
          </ac:cxnSpMkLst>
        </pc:cxnChg>
        <pc:cxnChg chg="del">
          <ac:chgData name="Jorge" userId="332d7bad-7331-4324-aefd-e8bf3b175e67" providerId="ADAL" clId="{BE6D1139-CBC2-41A9-8CD9-D96DEC17B891}" dt="2021-08-18T12:54:19.378" v="15" actId="478"/>
          <ac:cxnSpMkLst>
            <pc:docMk/>
            <pc:sldMk cId="3052681971" sldId="1260"/>
            <ac:cxnSpMk id="13" creationId="{224B180C-AA43-45C9-81BC-095721389A4F}"/>
          </ac:cxnSpMkLst>
        </pc:cxnChg>
        <pc:cxnChg chg="del">
          <ac:chgData name="Jorge" userId="332d7bad-7331-4324-aefd-e8bf3b175e67" providerId="ADAL" clId="{BE6D1139-CBC2-41A9-8CD9-D96DEC17B891}" dt="2021-08-18T12:54:18.915" v="14" actId="478"/>
          <ac:cxnSpMkLst>
            <pc:docMk/>
            <pc:sldMk cId="3052681971" sldId="1260"/>
            <ac:cxnSpMk id="14" creationId="{7E5499D4-9131-4AAA-9B24-95D356818D62}"/>
          </ac:cxnSpMkLst>
        </pc:cxnChg>
        <pc:cxnChg chg="del">
          <ac:chgData name="Jorge" userId="332d7bad-7331-4324-aefd-e8bf3b175e67" providerId="ADAL" clId="{BE6D1139-CBC2-41A9-8CD9-D96DEC17B891}" dt="2021-08-18T12:54:15.778" v="12" actId="478"/>
          <ac:cxnSpMkLst>
            <pc:docMk/>
            <pc:sldMk cId="3052681971" sldId="1260"/>
            <ac:cxnSpMk id="16" creationId="{A1B7487A-318B-4A2A-9CC1-163F3FA765EE}"/>
          </ac:cxnSpMkLst>
        </pc:cxnChg>
        <pc:cxnChg chg="add mod">
          <ac:chgData name="Jorge" userId="332d7bad-7331-4324-aefd-e8bf3b175e67" providerId="ADAL" clId="{BE6D1139-CBC2-41A9-8CD9-D96DEC17B891}" dt="2021-08-18T13:33:50.256" v="55" actId="13822"/>
          <ac:cxnSpMkLst>
            <pc:docMk/>
            <pc:sldMk cId="3052681971" sldId="1260"/>
            <ac:cxnSpMk id="22" creationId="{F2ADEEE9-4CC7-47F5-A864-127A72D73DF9}"/>
          </ac:cxnSpMkLst>
        </pc:cxnChg>
        <pc:cxnChg chg="add mod">
          <ac:chgData name="Jorge" userId="332d7bad-7331-4324-aefd-e8bf3b175e67" providerId="ADAL" clId="{BE6D1139-CBC2-41A9-8CD9-D96DEC17B891}" dt="2021-08-18T13:33:47.386" v="54" actId="13822"/>
          <ac:cxnSpMkLst>
            <pc:docMk/>
            <pc:sldMk cId="3052681971" sldId="1260"/>
            <ac:cxnSpMk id="24" creationId="{79357A65-B854-46C1-A571-C7AD82870DF6}"/>
          </ac:cxnSpMkLst>
        </pc:cxnChg>
        <pc:cxnChg chg="add del mod">
          <ac:chgData name="Jorge" userId="332d7bad-7331-4324-aefd-e8bf3b175e67" providerId="ADAL" clId="{BE6D1139-CBC2-41A9-8CD9-D96DEC17B891}" dt="2021-08-18T13:33:54.617" v="57" actId="478"/>
          <ac:cxnSpMkLst>
            <pc:docMk/>
            <pc:sldMk cId="3052681971" sldId="1260"/>
            <ac:cxnSpMk id="25" creationId="{BC6A552A-88EE-4616-9A24-434312E98442}"/>
          </ac:cxnSpMkLst>
        </pc:cxnChg>
        <pc:cxnChg chg="add mod">
          <ac:chgData name="Jorge" userId="332d7bad-7331-4324-aefd-e8bf3b175e67" providerId="ADAL" clId="{BE6D1139-CBC2-41A9-8CD9-D96DEC17B891}" dt="2021-08-18T13:34:05.846" v="62" actId="14100"/>
          <ac:cxnSpMkLst>
            <pc:docMk/>
            <pc:sldMk cId="3052681971" sldId="1260"/>
            <ac:cxnSpMk id="26" creationId="{32C79CA9-AF17-45FF-B1A2-3CE6667D6764}"/>
          </ac:cxnSpMkLst>
        </pc:cxnChg>
        <pc:cxnChg chg="add mod">
          <ac:chgData name="Jorge" userId="332d7bad-7331-4324-aefd-e8bf3b175e67" providerId="ADAL" clId="{BE6D1139-CBC2-41A9-8CD9-D96DEC17B891}" dt="2021-08-18T13:34:11.758" v="64" actId="1076"/>
          <ac:cxnSpMkLst>
            <pc:docMk/>
            <pc:sldMk cId="3052681971" sldId="1260"/>
            <ac:cxnSpMk id="29" creationId="{3F2A24C6-A52C-4B7B-9A22-C00DBB3EE412}"/>
          </ac:cxnSpMkLst>
        </pc:cxnChg>
      </pc:sldChg>
      <pc:sldMasterChg chg="delSldLayout">
        <pc:chgData name="Jorge" userId="332d7bad-7331-4324-aefd-e8bf3b175e67" providerId="ADAL" clId="{BE6D1139-CBC2-41A9-8CD9-D96DEC17B891}" dt="2021-08-18T12:54:02.123" v="0" actId="47"/>
        <pc:sldMasterMkLst>
          <pc:docMk/>
          <pc:sldMasterMk cId="3109375108" sldId="2147484028"/>
        </pc:sldMasterMkLst>
        <pc:sldLayoutChg chg="del">
          <pc:chgData name="Jorge" userId="332d7bad-7331-4324-aefd-e8bf3b175e67" providerId="ADAL" clId="{BE6D1139-CBC2-41A9-8CD9-D96DEC17B891}" dt="2021-08-18T12:54:02.123" v="0" actId="47"/>
          <pc:sldLayoutMkLst>
            <pc:docMk/>
            <pc:sldMasterMk cId="3109375108" sldId="2147484028"/>
            <pc:sldLayoutMk cId="3305704598" sldId="214748404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11/23/2021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3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4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lack.ai"/>
          <p:cNvPicPr>
            <a:picLocks noChangeAspect="1"/>
          </p:cNvPicPr>
          <p:nvPr/>
        </p:nvPicPr>
        <p:blipFill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lum bright="100000"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" y="324000"/>
            <a:ext cx="949596" cy="585216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79319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FFFFFE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3319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27319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FFFFFE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FFFFFE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347788"/>
            <a:ext cx="8277344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  <p:transition spd="med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16" y="-2571"/>
            <a:ext cx="9150431" cy="5148643"/>
          </a:xfrm>
          <a:prstGeom prst="rect">
            <a:avLst/>
          </a:prstGeom>
        </p:spPr>
      </p:pic>
      <p:pic>
        <p:nvPicPr>
          <p:cNvPr id="15" name="Picture 8" descr="logo_black.ai"/>
          <p:cNvPicPr>
            <a:picLocks noChangeAspect="1"/>
          </p:cNvPicPr>
          <p:nvPr/>
        </p:nvPicPr>
        <p:blipFill>
          <a:blip r:embed="rId3">
            <a:alphaModFix amt="8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" y="320675"/>
            <a:ext cx="949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8196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4D4D4D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4D4D4D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79319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676767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22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3319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676767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23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27319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676767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8372510"/>
      </p:ext>
    </p:extLst>
  </p:cSld>
  <p:clrMapOvr>
    <a:masterClrMapping/>
  </p:clrMapOvr>
  <p:transition spd="slow">
    <p:wip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8" rIns="68574" bIns="34288" anchor="ctr"/>
          <a:lstStyle/>
          <a:p>
            <a:endParaRPr lang="en-US" sz="2400" dirty="0">
              <a:solidFill>
                <a:srgbClr val="676767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8" rIns="68574" bIns="34288" anchor="ctr"/>
          <a:lstStyle/>
          <a:p>
            <a:endParaRPr lang="en-US" sz="2400" dirty="0">
              <a:solidFill>
                <a:srgbClr val="67676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9915" y="3209550"/>
            <a:ext cx="4684867" cy="288131"/>
          </a:xfrm>
          <a:prstGeom prst="rect">
            <a:avLst/>
          </a:prstGeom>
        </p:spPr>
        <p:txBody>
          <a:bodyPr vert="horz" lIns="68574" tIns="34288" rIns="68574" bIns="34288" rtlCol="0">
            <a:noAutofit/>
          </a:bodyPr>
          <a:lstStyle>
            <a:lvl1pPr marL="0" indent="0" algn="l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dirty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3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Presenter Name and Title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9525" y="2462027"/>
            <a:ext cx="4712557" cy="766763"/>
          </a:xfrm>
        </p:spPr>
        <p:txBody>
          <a:bodyPr lIns="61715" tIns="34288" rIns="61715" bIns="34288" rtlCol="0" anchor="b">
            <a:noAutofit/>
          </a:bodyPr>
          <a:lstStyle>
            <a:lvl1pPr marL="0" indent="0" algn="l" defTabSz="68574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200" b="0" kern="1200" spc="0" baseline="0" dirty="0">
                <a:solidFill>
                  <a:srgbClr val="3E6BB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Demo Title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5540381" y="1438276"/>
            <a:ext cx="2676525" cy="2166938"/>
          </a:xfrm>
          <a:prstGeom prst="rect">
            <a:avLst/>
          </a:prstGeom>
        </p:spPr>
        <p:txBody>
          <a:bodyPr lIns="91420" tIns="45710" rIns="91420" bIns="45710" anchor="ctr" anchorCtr="1"/>
          <a:lstStyle>
            <a:lvl1pPr marL="0" indent="0" algn="ctr">
              <a:buNone/>
              <a:defRPr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766875410"/>
      </p:ext>
    </p:extLst>
  </p:cSld>
  <p:clrMapOvr>
    <a:masterClrMapping/>
  </p:clrMapOvr>
  <p:transition spd="slow">
    <p:wip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FFFFFF">
                    <a:alpha val="60000"/>
                  </a:srgbClr>
                </a:solidFill>
                <a:latin typeface="Arial"/>
                <a:ea typeface="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rgbClr val="FFFFFF">
                  <a:alpha val="60000"/>
                </a:srgbClr>
              </a:solidFill>
              <a:latin typeface="Arial"/>
              <a:ea typeface="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FFFFFF">
                    <a:alpha val="60000"/>
                  </a:srgbClr>
                </a:solidFill>
                <a:latin typeface="Arial"/>
                <a:ea typeface=""/>
                <a:cs typeface="CiscoSans Thin"/>
              </a:rPr>
              <a:t>© 2015  Cisco and/or its affiliates. All rights reserved.   Cisco Confidential</a:t>
            </a:r>
          </a:p>
        </p:txBody>
      </p:sp>
      <p:pic>
        <p:nvPicPr>
          <p:cNvPr id="10" name="Picture 2" descr="C:\Users\spius\Pictures\cisco logo blue gradient.png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949625"/>
      </p:ext>
    </p:extLst>
  </p:cSld>
  <p:clrMapOvr>
    <a:masterClrMapping/>
  </p:clrMapOvr>
  <p:transition spd="med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 sz="2400" dirty="0">
              <a:solidFill>
                <a:srgbClr val="676767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 sz="2400" dirty="0">
              <a:solidFill>
                <a:srgbClr val="676767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71751"/>
      </p:ext>
    </p:extLst>
  </p:cSld>
  <p:clrMapOvr>
    <a:masterClrMapping/>
  </p:clrMapOvr>
  <p:transition spd="med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550015"/>
      </p:ext>
    </p:extLst>
  </p:cSld>
  <p:clrMapOvr>
    <a:masterClrMapping/>
  </p:clrMapOvr>
  <p:transition spd="med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4548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82254"/>
      </p:ext>
    </p:extLst>
  </p:cSld>
  <p:clrMapOvr>
    <a:masterClrMapping/>
  </p:clrMapOvr>
  <p:transition spd="med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4548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215631"/>
      </p:ext>
    </p:extLst>
  </p:cSld>
  <p:clrMapOvr>
    <a:masterClrMapping/>
  </p:clrMapOvr>
  <p:transition spd="med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89660" y="895601"/>
            <a:ext cx="8398739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623468629"/>
      </p:ext>
    </p:extLst>
  </p:cSld>
  <p:clrMapOvr>
    <a:masterClrMapping/>
  </p:clrMapOvr>
  <p:transition spd="med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28639" y="876359"/>
            <a:ext cx="8259762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12400" indent="-392400">
              <a:lnSpc>
                <a:spcPts val="444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/>
              <a:buChar char="•"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934826073"/>
      </p:ext>
    </p:extLst>
  </p:cSld>
  <p:clrMapOvr>
    <a:masterClrMapping/>
  </p:clrMapOvr>
  <p:transition spd="med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347788"/>
            <a:ext cx="8277344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74358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3901123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64794" y="1347788"/>
            <a:ext cx="4218460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326683"/>
      </p:ext>
    </p:extLst>
  </p:cSld>
  <p:clrMapOvr>
    <a:masterClrMapping/>
  </p:clrMapOvr>
  <p:transition spd="med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3901123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564794" y="1347788"/>
            <a:ext cx="4218460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120687"/>
      </p:ext>
    </p:extLst>
  </p:cSld>
  <p:clrMapOvr>
    <a:masterClrMapping/>
  </p:clrMapOvr>
  <p:transition spd="med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565970" y="609600"/>
            <a:ext cx="0" cy="3984625"/>
          </a:xfrm>
          <a:prstGeom prst="line">
            <a:avLst/>
          </a:prstGeom>
          <a:ln w="38100" cap="flat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28" y="302505"/>
            <a:ext cx="3715995" cy="826447"/>
          </a:xfrm>
          <a:prstGeom prst="rect">
            <a:avLst/>
          </a:prstGeom>
        </p:spPr>
        <p:txBody>
          <a:bodyPr lIns="61712" tIns="34286" rIns="61712" bIns="34286" rtlCol="0">
            <a:noAutofit/>
          </a:bodyPr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200" b="0" i="0" kern="1200" spc="-75" baseline="0" dirty="0" smtClean="0">
                <a:solidFill>
                  <a:srgbClr val="676767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905964" y="302506"/>
            <a:ext cx="3715995" cy="826446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kern="1200" spc="-75" baseline="0" dirty="0">
                <a:solidFill>
                  <a:srgbClr val="676767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7928" y="1347788"/>
            <a:ext cx="3715995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905964" y="1347788"/>
            <a:ext cx="3715995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21724"/>
      </p:ext>
    </p:extLst>
  </p:cSld>
  <p:clrMapOvr>
    <a:masterClrMapping/>
  </p:clrMapOvr>
  <p:transition spd="med">
    <p:fade/>
  </p:transition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070225" y="609600"/>
            <a:ext cx="0" cy="3984625"/>
          </a:xfrm>
          <a:prstGeom prst="line">
            <a:avLst/>
          </a:prstGeom>
          <a:ln w="38100" cap="flat" cmpd="sng">
            <a:solidFill>
              <a:srgbClr val="3E6B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37263" y="609600"/>
            <a:ext cx="0" cy="3984625"/>
          </a:xfrm>
          <a:prstGeom prst="line">
            <a:avLst/>
          </a:prstGeom>
          <a:ln w="38100" cap="flat" cmpd="sng">
            <a:solidFill>
              <a:srgbClr val="3E6B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61963" y="22831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3377728" y="22783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6354813" y="22047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1201094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377728" y="1200321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54812" y="1200321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48355"/>
      </p:ext>
    </p:extLst>
  </p:cSld>
  <p:clrMapOvr>
    <a:masterClrMapping/>
  </p:clrMapOvr>
  <p:transition spd="med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70475" y="1330326"/>
            <a:ext cx="3712779" cy="3101974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148706" y="1481751"/>
            <a:ext cx="3375912" cy="165901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85718" indent="-85718" algn="l" defTabSz="68572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baseline="0" dirty="0" smtClean="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1pPr>
            <a:lvl2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148706" y="3552444"/>
            <a:ext cx="3506245" cy="2537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dirty="0"/>
              <a:t>Click to edit text 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3901123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1787774"/>
      </p:ext>
    </p:extLst>
  </p:cSld>
  <p:clrMapOvr>
    <a:masterClrMapping/>
  </p:clrMapOvr>
  <p:transition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328396"/>
      </p:ext>
    </p:extLst>
  </p:cSld>
  <p:clrMapOvr>
    <a:masterClrMapping/>
  </p:clrMapOvr>
  <p:transition spd="med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Click to edit text 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183600" indent="-399968" algn="l">
              <a:lnSpc>
                <a:spcPct val="90000"/>
              </a:lnSpc>
              <a:defRPr sz="4600" b="0" i="1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“Quote Goes Here”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69296"/>
      </p:ext>
    </p:extLst>
  </p:cSld>
  <p:clrMapOvr>
    <a:masterClrMapping/>
  </p:clrMapOvr>
  <p:transition spd="med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610196" y="609600"/>
            <a:ext cx="0" cy="3984625"/>
          </a:xfrm>
          <a:prstGeom prst="line">
            <a:avLst/>
          </a:prstGeom>
          <a:ln w="38100" cap="flat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63763" y="1439060"/>
            <a:ext cx="3820348" cy="2265389"/>
          </a:xfrm>
        </p:spPr>
        <p:txBody>
          <a:bodyPr lIns="61715" tIns="34288" rIns="61715" bIns="34288" rtlCol="0" anchor="ctr">
            <a:noAutofit/>
          </a:bodyPr>
          <a:lstStyle>
            <a:lvl1pPr marL="0" indent="0" algn="l" defTabSz="68574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solidFill>
                  <a:srgbClr val="2968A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654518"/>
            <a:ext cx="3865880" cy="3840480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FontTx/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294612222"/>
      </p:ext>
    </p:extLst>
  </p:cSld>
  <p:clrMapOvr>
    <a:masterClrMapping/>
  </p:clrMapOvr>
  <p:transition spd="slow">
    <p:wip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437766" y="1347788"/>
            <a:ext cx="8345488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Source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 hasCustomPrompt="1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97262362"/>
      </p:ext>
    </p:extLst>
  </p:cSld>
  <p:clrMapOvr>
    <a:masterClrMapping/>
  </p:clrMapOvr>
  <p:transition spd="med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37766" y="1349375"/>
            <a:ext cx="8345488" cy="2660650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Source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489374"/>
      </p:ext>
    </p:extLst>
  </p:cSld>
  <p:clrMapOvr>
    <a:masterClrMapping/>
  </p:clrMapOvr>
  <p:transition spd="med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6" y="1349456"/>
            <a:ext cx="4007001" cy="3040773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4709908" y="1349374"/>
            <a:ext cx="4073346" cy="303939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chart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109398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565970" y="609600"/>
            <a:ext cx="0" cy="3984625"/>
          </a:xfrm>
          <a:prstGeom prst="line">
            <a:avLst/>
          </a:prstGeom>
          <a:ln w="38100" cap="flat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928" y="302505"/>
            <a:ext cx="3715995" cy="826447"/>
          </a:xfrm>
          <a:prstGeom prst="rect">
            <a:avLst/>
          </a:prstGeom>
        </p:spPr>
        <p:txBody>
          <a:bodyPr lIns="61712" tIns="34286" rIns="61712" bIns="34286" rtlCol="0">
            <a:noAutofit/>
          </a:bodyPr>
          <a:lstStyle>
            <a:lvl1pPr algn="l" defTabSz="68572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200" b="0" i="0" kern="1200" spc="-75" baseline="0" dirty="0" smtClean="0">
                <a:solidFill>
                  <a:srgbClr val="676767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905964" y="302506"/>
            <a:ext cx="3715995" cy="826446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200" b="0" i="0" kern="1200" spc="-75" baseline="0" dirty="0">
                <a:solidFill>
                  <a:srgbClr val="676767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7928" y="1347788"/>
            <a:ext cx="3715995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905964" y="1347788"/>
            <a:ext cx="3715995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00002"/>
      </p:ext>
    </p:extLst>
  </p:cSld>
  <p:clrMapOvr>
    <a:masterClrMapping/>
  </p:clrMapOvr>
  <p:transition spd="med">
    <p:fade/>
  </p:transition>
  <p:hf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6" y="1349354"/>
            <a:ext cx="4003995" cy="304087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08110" y="1349375"/>
            <a:ext cx="4075144" cy="304120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570243"/>
      </p:ext>
    </p:extLst>
  </p:cSld>
  <p:clrMapOvr>
    <a:masterClrMapping/>
  </p:clrMapOvr>
  <p:transition spd="med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val 2"/>
          <p:cNvSpPr/>
          <p:nvPr/>
        </p:nvSpPr>
        <p:spPr>
          <a:xfrm>
            <a:off x="6085116" y="1622395"/>
            <a:ext cx="2318564" cy="2318564"/>
          </a:xfrm>
          <a:prstGeom prst="ellipse">
            <a:avLst/>
          </a:prstGeom>
          <a:solidFill>
            <a:srgbClr val="32B2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4" name="Oval 3"/>
          <p:cNvSpPr/>
          <p:nvPr/>
        </p:nvSpPr>
        <p:spPr>
          <a:xfrm>
            <a:off x="3423230" y="1622395"/>
            <a:ext cx="2318564" cy="2318564"/>
          </a:xfrm>
          <a:prstGeom prst="ellipse">
            <a:avLst/>
          </a:prstGeom>
          <a:solidFill>
            <a:srgbClr val="21479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764271" y="1622395"/>
            <a:ext cx="2318564" cy="2318564"/>
          </a:xfrm>
          <a:prstGeom prst="ellipse">
            <a:avLst/>
          </a:prstGeom>
          <a:solidFill>
            <a:srgbClr val="57B74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777485" y="2800142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3436444" y="279819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8330" y="279819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1520825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4202870" y="215280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1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6841860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936106036"/>
      </p:ext>
    </p:extLst>
  </p:cSld>
  <p:clrMapOvr>
    <a:masterClrMapping/>
  </p:clrMapOvr>
  <p:transition spd="slow">
    <p:wip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/>
        </p:nvSpPr>
        <p:spPr>
          <a:xfrm>
            <a:off x="774821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  <a:ea typeface=""/>
              <a:cs typeface="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3422842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  <a:ea typeface=""/>
              <a:cs typeface="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087359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  <a:ea typeface=""/>
              <a:cs typeface="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5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774965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</a:t>
            </a:r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37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422986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39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087503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88797" y="3873138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436818" y="3871191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01335" y="3871191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258583029"/>
      </p:ext>
    </p:extLst>
  </p:cSld>
  <p:clrMapOvr>
    <a:masterClrMapping/>
  </p:clrMapOvr>
  <p:transition spd="slow">
    <p:wip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500063" y="3486478"/>
            <a:ext cx="8139112" cy="50099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108000" tIns="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172800" indent="0">
              <a:lnSpc>
                <a:spcPts val="3680"/>
              </a:lnSpc>
              <a:spcBef>
                <a:spcPts val="0"/>
              </a:spcBef>
              <a:buNone/>
              <a:defRPr sz="2400" i="1"/>
            </a:lvl1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780664352"/>
      </p:ext>
    </p:extLst>
  </p:cSld>
  <p:clrMapOvr>
    <a:masterClrMapping/>
  </p:clrMapOvr>
  <p:transition spd="slow">
    <p:wip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3" y="301037"/>
            <a:ext cx="8563172" cy="2542175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rgbClr val="676767"/>
                </a:solidFill>
              </a:defRPr>
            </a:lvl1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617325098"/>
      </p:ext>
    </p:extLst>
  </p:cSld>
  <p:clrMapOvr>
    <a:masterClrMapping/>
  </p:clrMapOvr>
  <p:transition spd="slow">
    <p:wip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9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7348" cy="5143500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00063" y="3476219"/>
            <a:ext cx="8139112" cy="52151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108000" tIns="0" rIns="91440" bIns="45720" numCol="1" anchor="b" anchorCtr="0" compatLnSpc="1">
            <a:prstTxWarp prst="textNoShape">
              <a:avLst/>
            </a:prstTxWarp>
            <a:spAutoFit/>
          </a:bodyPr>
          <a:lstStyle>
            <a:lvl1pPr marL="172800" indent="-180000">
              <a:lnSpc>
                <a:spcPts val="3680"/>
              </a:lnSpc>
              <a:spcBef>
                <a:spcPts val="0"/>
              </a:spcBef>
              <a:buNone/>
              <a:defRPr sz="3200" i="1"/>
            </a:lvl1pPr>
          </a:lstStyle>
          <a:p>
            <a:pPr lvl="0"/>
            <a:r>
              <a:rPr lang="en-GB" dirty="0"/>
              <a:t>Text Goes Here</a:t>
            </a:r>
          </a:p>
        </p:txBody>
      </p:sp>
      <p:pic>
        <p:nvPicPr>
          <p:cNvPr id="11" name="Picture 2" descr="C:\Users\spius\Pictures\cisco logo blue gradient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FFFFFF">
                    <a:alpha val="60000"/>
                  </a:srgbClr>
                </a:solidFill>
                <a:latin typeface="Arial"/>
                <a:ea typeface="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rgbClr val="FFFFFF">
                  <a:alpha val="60000"/>
                </a:srgbClr>
              </a:solidFill>
              <a:latin typeface="Arial"/>
              <a:ea typeface="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FFFFFF">
                    <a:alpha val="60000"/>
                  </a:srgbClr>
                </a:solidFill>
                <a:latin typeface="Arial"/>
                <a:ea typeface=""/>
                <a:cs typeface="CiscoSans Thin"/>
              </a:rPr>
              <a:t>© 2015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53388083"/>
      </p:ext>
    </p:extLst>
  </p:cSld>
  <p:clrMapOvr>
    <a:masterClrMapping/>
  </p:clrMapOvr>
  <p:transition spd="slow">
    <p:wip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368712145"/>
      </p:ext>
    </p:extLst>
  </p:cSld>
  <p:clrMapOvr>
    <a:masterClrMapping/>
  </p:clrMapOvr>
  <p:transition spd="slow">
    <p:wip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39278009"/>
      </p:ext>
    </p:extLst>
  </p:cSld>
  <p:clrMapOvr>
    <a:masterClrMapping/>
  </p:clrMapOvr>
  <p:transition spd="slow">
    <p:wip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photo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2300" y="596900"/>
            <a:ext cx="5348288" cy="3003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92300" y="3595688"/>
            <a:ext cx="5346700" cy="747712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1900238" y="596646"/>
            <a:ext cx="5329238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881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hoto_top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800" y="233363"/>
            <a:ext cx="3273425" cy="1844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549991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vert="horz" lIns="68577" tIns="34289" rIns="68577" bIns="34289" rtlCol="0" anchor="ctr" anchorCtr="0">
            <a:normAutofit/>
          </a:bodyPr>
          <a:lstStyle>
            <a:lvl1pPr marL="0" indent="0" algn="ctr" defTabSz="68577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0935" y="2480693"/>
            <a:ext cx="6729865" cy="1614419"/>
          </a:xfrm>
        </p:spPr>
        <p:txBody>
          <a:bodyPr>
            <a:noAutofit/>
          </a:bodyPr>
          <a:lstStyle>
            <a:lvl1pPr marL="0" marR="0" indent="0" algn="l" defTabSz="6857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660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070225" y="609600"/>
            <a:ext cx="0" cy="3984625"/>
          </a:xfrm>
          <a:prstGeom prst="line">
            <a:avLst/>
          </a:prstGeom>
          <a:ln w="38100" cap="flat" cmpd="sng">
            <a:solidFill>
              <a:srgbClr val="3E6B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37263" y="609600"/>
            <a:ext cx="0" cy="3984625"/>
          </a:xfrm>
          <a:prstGeom prst="line">
            <a:avLst/>
          </a:prstGeom>
          <a:ln w="38100" cap="flat" cmpd="sng">
            <a:solidFill>
              <a:srgbClr val="3E6B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61963" y="22831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3377728" y="22783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4" hasCustomPrompt="1"/>
          </p:nvPr>
        </p:nvSpPr>
        <p:spPr>
          <a:xfrm>
            <a:off x="6354813" y="220478"/>
            <a:ext cx="2337109" cy="77046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marR="0" indent="0" algn="l" defTabSz="68572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1201094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377728" y="1200321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54812" y="1200321"/>
            <a:ext cx="2337110" cy="331490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33316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1600" b="0" i="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910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>
                <a:schemeClr val="tx1"/>
              </a:buClr>
              <a:buSzPct val="80000"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258287"/>
      </p:ext>
    </p:extLst>
  </p:cSld>
  <p:clrMapOvr>
    <a:masterClrMapping/>
  </p:clrMapOvr>
  <p:transition spd="med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photo_right s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92688" y="546607"/>
            <a:ext cx="3630612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992624" y="546734"/>
            <a:ext cx="3630168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2968AF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7669" y="546734"/>
            <a:ext cx="4349918" cy="813985"/>
          </a:xfrm>
        </p:spPr>
        <p:txBody>
          <a:bodyPr wrap="none" anchor="t" anchorCtr="0">
            <a:noAutofit/>
          </a:bodyPr>
          <a:lstStyle>
            <a:lvl1pPr>
              <a:lnSpc>
                <a:spcPct val="90000"/>
              </a:lnSpc>
              <a:defRPr sz="25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770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68713" y="233363"/>
            <a:ext cx="326866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963" y="233363"/>
            <a:ext cx="328771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80238" y="233363"/>
            <a:ext cx="1838325" cy="9810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963" y="2271713"/>
            <a:ext cx="2522537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1475" y="2271713"/>
            <a:ext cx="4025900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80238" y="1262063"/>
            <a:ext cx="1838325" cy="258286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80238" y="3887788"/>
            <a:ext cx="1838325" cy="977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/>
          </p:nvPr>
        </p:nvSpPr>
        <p:spPr>
          <a:xfrm>
            <a:off x="3668995" y="233363"/>
            <a:ext cx="326786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20828" y="233363"/>
            <a:ext cx="330200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/>
          </p:nvPr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/>
          </p:nvPr>
        </p:nvSpPr>
        <p:spPr>
          <a:xfrm>
            <a:off x="320824" y="2271718"/>
            <a:ext cx="2537420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/>
          </p:nvPr>
        </p:nvSpPr>
        <p:spPr>
          <a:xfrm>
            <a:off x="2908334" y="2271718"/>
            <a:ext cx="4028516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6979833" y="1257301"/>
            <a:ext cx="1838730" cy="2587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/>
          </p:nvPr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1154716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476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scre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528638" y="582930"/>
            <a:ext cx="8164931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1196618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2179339" y="584002"/>
            <a:ext cx="4424562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US" noProof="0" dirty="0"/>
              <a:t>Click icon to add media</a:t>
            </a:r>
          </a:p>
        </p:txBody>
      </p:sp>
    </p:spTree>
    <p:extLst>
      <p:ext uri="{BB962C8B-B14F-4D97-AF65-F5344CB8AC3E}">
        <p14:creationId xmlns:p14="http://schemas.microsoft.com/office/powerpoint/2010/main" val="1775292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gradFill rotWithShape="1">
          <a:gsLst>
            <a:gs pos="0">
              <a:srgbClr val="35A2D6"/>
            </a:gs>
            <a:gs pos="999">
              <a:srgbClr val="35A2D6"/>
            </a:gs>
            <a:gs pos="100000">
              <a:srgbClr val="2968A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pref_1-line_logo+tagline-rt-white-CMY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8" y="1643063"/>
            <a:ext cx="8759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168505"/>
      </p:ext>
    </p:extLst>
  </p:cSld>
  <p:clrMapOvr>
    <a:masterClrMapping/>
  </p:clrMapOvr>
  <p:transition spd="slow">
    <p:wip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Closing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16" y="-2571"/>
            <a:ext cx="9150431" cy="5148643"/>
          </a:xfrm>
          <a:prstGeom prst="rect">
            <a:avLst/>
          </a:prstGeom>
        </p:spPr>
      </p:pic>
      <p:pic>
        <p:nvPicPr>
          <p:cNvPr id="17" name="Picture 16" descr="pref_1-line_logo+tagline-rt-white-CMYK.ai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-100000" contrast="-100000"/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45" y="1643634"/>
            <a:ext cx="8760510" cy="185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21786"/>
      </p:ext>
    </p:extLst>
  </p:cSld>
  <p:clrMapOvr>
    <a:masterClrMapping/>
  </p:clrMapOvr>
  <p:transition spd="slow">
    <p:wip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uc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6350"/>
            <a:ext cx="9153526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alphaModFix am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320675"/>
            <a:ext cx="949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8196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469496" y="379319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4D4D4D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78551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4D4D4D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363904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4D4D4D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4D4D4D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4D4D4D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505161"/>
      </p:ext>
    </p:extLst>
  </p:cSld>
  <p:clrMapOvr>
    <a:masterClrMapping/>
  </p:clrMapOvr>
  <p:transition spd="slow">
    <p:wip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56736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72669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04365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47216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E05446-DC9A-B841-876B-02055A184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92" y="383813"/>
            <a:ext cx="2741735" cy="42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762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19558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70475" y="1330326"/>
            <a:ext cx="3712779" cy="3101974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148706" y="1481751"/>
            <a:ext cx="3375912" cy="165901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85718" indent="-85718" algn="l" defTabSz="68572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baseline="0" dirty="0" smtClean="0">
                <a:solidFill>
                  <a:schemeClr val="tx2"/>
                </a:solidFill>
                <a:latin typeface="+mn-lt"/>
                <a:ea typeface="+mn-ea"/>
                <a:cs typeface="CiscoSans ExtraLight"/>
              </a:defRPr>
            </a:lvl1pPr>
            <a:lvl2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18" indent="-85718" algn="l" defTabSz="685720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148706" y="3552444"/>
            <a:ext cx="3506245" cy="2537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dirty="0"/>
              <a:t>Click to edit text 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3901123" cy="3083094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555" indent="-17141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5710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28520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799934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971347" indent="-171415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477610"/>
      </p:ext>
    </p:extLst>
  </p:cSld>
  <p:clrMapOvr>
    <a:masterClrMapping/>
  </p:clrMapOvr>
  <p:transition spd="med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122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98529"/>
      </p:ext>
    </p:extLst>
  </p:cSld>
  <p:clrMapOvr>
    <a:masterClrMapping/>
  </p:clrMapOvr>
  <p:transition spd="med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19736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911435"/>
            <a:ext cx="8139112" cy="525016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5512"/>
      </p:ext>
    </p:extLst>
  </p:cSld>
  <p:clrMapOvr>
    <a:masterClrMapping/>
  </p:clrMapOvr>
  <p:transition spd="slow">
    <p:wip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044747"/>
      </p:ext>
    </p:extLst>
  </p:cSld>
  <p:clrMapOvr>
    <a:masterClrMapping/>
  </p:clrMapOvr>
  <p:transition spd="slow">
    <p:wip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79206113"/>
      </p:ext>
    </p:extLst>
  </p:cSld>
  <p:clrMapOvr>
    <a:masterClrMapping/>
  </p:clrMapOvr>
  <p:transition spd="slow">
    <p:wip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6591842"/>
      </p:ext>
    </p:extLst>
  </p:cSld>
  <p:clrMapOvr>
    <a:masterClrMapping/>
  </p:clrMapOvr>
  <p:transition spd="slow">
    <p:wip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994115"/>
      </p:ext>
    </p:extLst>
  </p:cSld>
  <p:clrMapOvr>
    <a:masterClrMapping/>
  </p:clrMapOvr>
  <p:transition spd="med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980056"/>
      </p:ext>
    </p:extLst>
  </p:cSld>
  <p:clrMapOvr>
    <a:masterClrMapping/>
  </p:clrMapOvr>
  <p:transition spd="med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212056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  <p:transition spd="med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649087"/>
      </p:ext>
    </p:extLst>
  </p:cSld>
  <p:clrMapOvr>
    <a:masterClrMapping/>
  </p:clrMapOvr>
  <p:transition spd="slow">
    <p:wip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967740"/>
      </p:ext>
    </p:extLst>
  </p:cSld>
  <p:clrMapOvr>
    <a:masterClrMapping/>
  </p:clrMapOvr>
  <p:transition spd="med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191074"/>
      </p:ext>
    </p:extLst>
  </p:cSld>
  <p:clrMapOvr>
    <a:masterClrMapping/>
  </p:clrMapOvr>
  <p:transition spd="med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8092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70442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">
          <p15:clr>
            <a:srgbClr val="FBAE40"/>
          </p15:clr>
        </p15:guide>
        <p15:guide id="3" pos="2598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60958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bg1"/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bg1"/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571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48675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5763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750111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71182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822301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Click to edit text 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183600" indent="-399968" algn="l">
              <a:lnSpc>
                <a:spcPct val="90000"/>
              </a:lnSpc>
              <a:defRPr sz="4600" b="0" i="1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“Quote Goes Here”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4017"/>
      </p:ext>
    </p:extLst>
  </p:cSld>
  <p:clrMapOvr>
    <a:masterClrMapping/>
  </p:clrMapOvr>
  <p:transition spd="med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lvl="0" defTabSz="610744" fontAlgn="auto">
              <a:spcBef>
                <a:spcPts val="0"/>
              </a:spcBef>
              <a:spcAft>
                <a:spcPts val="0"/>
              </a:spcAft>
            </a:pPr>
            <a:r>
              <a:rPr lang="en-US" sz="6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02962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8147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2E1F48-D030-C749-A56D-43CD008AB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44" y="2208976"/>
            <a:ext cx="4706912" cy="72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17545"/>
      </p:ext>
    </p:extLst>
  </p:cSld>
  <p:clrMapOvr>
    <a:masterClrMapping/>
  </p:clrMapOvr>
  <p:transition spd="slow">
    <p:wip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-animated gradient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lack.ai"/>
          <p:cNvPicPr>
            <a:picLocks noChangeAspect="1"/>
          </p:cNvPicPr>
          <p:nvPr/>
        </p:nvPicPr>
        <p:blipFill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lum bright="100000"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" y="324000"/>
            <a:ext cx="949596" cy="585216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79319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FFFFFE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3319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27319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FFFFFE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FFFFFE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59761"/>
      </p:ext>
    </p:extLst>
  </p:cSld>
  <p:clrMapOvr>
    <a:masterClrMapping/>
  </p:clrMapOvr>
  <p:transition spd="slow">
    <p:wip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41516"/>
      </p:ext>
    </p:extLst>
  </p:cSld>
  <p:clrMapOvr>
    <a:masterClrMapping/>
  </p:clrMapOvr>
  <p:transition spd="med"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56736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72669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04365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47216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E05446-DC9A-B841-876B-02055A184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92" y="383813"/>
            <a:ext cx="2741735" cy="422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0C152B-83BD-5E40-9763-6186A10D9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92" y="383813"/>
            <a:ext cx="2741735" cy="42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721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83034E-D973-0E44-89E9-E4E4D013CFD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9258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B8F8FC-7FB1-C040-92E3-3145107FAE3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9766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907E6-C971-974E-9F25-03E9B226AB0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926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62C3E8-7A55-3048-9BB0-CBF9F1D60D0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739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610196" y="609600"/>
            <a:ext cx="0" cy="3984625"/>
          </a:xfrm>
          <a:prstGeom prst="line">
            <a:avLst/>
          </a:prstGeom>
          <a:ln w="38100" cap="flat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63763" y="1439060"/>
            <a:ext cx="3820348" cy="2265389"/>
          </a:xfrm>
        </p:spPr>
        <p:txBody>
          <a:bodyPr lIns="61715" tIns="34288" rIns="61715" bIns="34288" rtlCol="0" anchor="ctr">
            <a:noAutofit/>
          </a:bodyPr>
          <a:lstStyle>
            <a:lvl1pPr marL="0" indent="0" algn="l" defTabSz="68574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solidFill>
                  <a:srgbClr val="2968A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654518"/>
            <a:ext cx="3865880" cy="3840480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FontTx/>
              <a:buNone/>
              <a:defRPr sz="1600" baseline="0">
                <a:solidFill>
                  <a:schemeClr val="tx1"/>
                </a:solidFill>
                <a:latin typeface="+mn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961399751"/>
      </p:ext>
    </p:extLst>
  </p:cSld>
  <p:clrMapOvr>
    <a:masterClrMapping/>
  </p:clrMapOvr>
  <p:transition spd="slow">
    <p:wip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911435"/>
            <a:ext cx="8139112" cy="525016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28057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703048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244131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4C67B7-326E-CA4B-9C36-538DCF4A83B3}"/>
              </a:ext>
            </a:extLst>
          </p:cNvPr>
          <p:cNvSpPr/>
          <p:nvPr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8439DA-523F-0E43-8472-DB7FC37A307E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6180130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71844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81797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35913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50963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38323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49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437766" y="1347788"/>
            <a:ext cx="8345488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Source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 hasCustomPrompt="1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939503203"/>
      </p:ext>
    </p:extLst>
  </p:cSld>
  <p:clrMapOvr>
    <a:masterClrMapping/>
  </p:clrMapOvr>
  <p:transition spd="med">
    <p:fad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04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8092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18C56-45E1-ED45-842B-EE4B10E9FDA0}"/>
              </a:ext>
            </a:extLst>
          </p:cNvPr>
          <p:cNvSpPr/>
          <p:nvPr/>
        </p:nvSpPr>
        <p:spPr>
          <a:xfrm>
            <a:off x="-8092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1801306-64A3-9D40-9625-118A012DB010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5683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13771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88">
          <p15:clr>
            <a:srgbClr val="FBAE40"/>
          </p15:clr>
        </p15:guide>
        <p15:guide id="5" pos="2598">
          <p15:clr>
            <a:srgbClr val="FBAE40"/>
          </p15:clr>
        </p15:guide>
      </p15:sldGuideLst>
    </p:ext>
  </p:extLs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61A726-8BBC-EC47-9AE5-0E466A49AC6D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310F679-CA87-534C-9033-CC52A4FD2326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15772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4" pos="2675">
          <p15:clr>
            <a:srgbClr val="FBAE40"/>
          </p15:clr>
        </p15:guide>
        <p15:guide id="5" orient="horz" pos="2196">
          <p15:clr>
            <a:srgbClr val="FBAE40"/>
          </p15:clr>
        </p15:guide>
      </p15:sldGuideLst>
    </p:ext>
  </p:extLs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bg1"/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bg1"/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F291B1-E350-A944-BB51-79270B83FE51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ABE49D6-6524-F543-B59C-6D97ABDD652A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8" y="4741653"/>
            <a:ext cx="33592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785625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4A915F-23E3-C34E-B440-6541E42A12DE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E80DE4D3-5C90-7C48-B43F-D45E2E1E0642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286316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41540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orient="horz" pos="1044">
          <p15:clr>
            <a:srgbClr val="FBAE40"/>
          </p15:clr>
        </p15:guide>
        <p15:guide id="9" pos="264">
          <p15:clr>
            <a:srgbClr val="FBAE40"/>
          </p15:clr>
        </p15:guide>
        <p15:guide id="10" orient="horz" pos="2193">
          <p15:clr>
            <a:srgbClr val="FBAE40"/>
          </p15:clr>
        </p15:guide>
        <p15:guide id="11" pos="2675">
          <p15:clr>
            <a:srgbClr val="FBAE40"/>
          </p15:clr>
        </p15:guide>
        <p15:guide id="12" pos="3206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5763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07E61D-ABA2-8243-8A30-9AF1175217C7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583D636-C7A9-244F-AC1F-6C81B5C0203F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2635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632762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D25879-F7F3-E34D-A395-EC85AB657B0D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E9DDB24-E2D5-E440-8108-1EB50C29925E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8" y="4741653"/>
            <a:ext cx="2946839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43394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3CC713-0CFF-BA4C-AC50-118AF44BD265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297E116-92B8-E34E-9956-D526930B9DA4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2994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06653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lvl="0" defTabSz="610744" fontAlgn="auto">
              <a:spcBef>
                <a:spcPts val="0"/>
              </a:spcBef>
              <a:spcAft>
                <a:spcPts val="0"/>
              </a:spcAft>
            </a:pPr>
            <a:r>
              <a:rPr lang="en-US" sz="6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68401-FD21-6543-B96D-B24AB8063787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D716302C-F9E3-464E-B763-5538FFCF66DD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8" y="4741653"/>
            <a:ext cx="3179921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lvl="0" defTabSz="610744" fontAlgn="auto">
              <a:spcBef>
                <a:spcPts val="0"/>
              </a:spcBef>
              <a:spcAft>
                <a:spcPts val="0"/>
              </a:spcAft>
            </a:pPr>
            <a:r>
              <a:rPr lang="en-US" sz="6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033643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  <p15:guide id="8" orient="horz" pos="2196">
          <p15:clr>
            <a:srgbClr val="FBAE40"/>
          </p15:clr>
        </p15:guide>
      </p15:sldGuideLst>
    </p:ext>
  </p:extLs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EFD9B3-7E79-2D49-8184-B26C8D7BB7FB}"/>
              </a:ext>
            </a:extLst>
          </p:cNvPr>
          <p:cNvSpPr/>
          <p:nvPr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972E57D1-088D-844E-8759-D5A2E9D729E6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8" y="4741653"/>
            <a:ext cx="3407027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16862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37766" y="1349375"/>
            <a:ext cx="8345488" cy="2660650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rgbClr val="676767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GB" dirty="0"/>
              <a:t>Source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563678"/>
      </p:ext>
    </p:extLst>
  </p:cSld>
  <p:clrMapOvr>
    <a:masterClrMapping/>
  </p:clrMapOvr>
  <p:transition spd="med">
    <p:fad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2E1F48-D030-C749-A56D-43CD008AB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44" y="2208976"/>
            <a:ext cx="4706912" cy="7255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9A45E8-7672-F74C-9231-098802D34961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57530A-E4B8-D841-87BA-AE397A9DD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44" y="2208976"/>
            <a:ext cx="4706912" cy="72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7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8" rIns="68574" bIns="34288" anchor="ctr"/>
          <a:lstStyle/>
          <a:p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4" tIns="34288" rIns="68574" bIns="34288" anchor="ctr"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9915" y="3209550"/>
            <a:ext cx="4684867" cy="288131"/>
          </a:xfrm>
          <a:prstGeom prst="rect">
            <a:avLst/>
          </a:prstGeom>
        </p:spPr>
        <p:txBody>
          <a:bodyPr vert="horz" lIns="68574" tIns="34288" rIns="68574" bIns="34288" rtlCol="0">
            <a:noAutofit/>
          </a:bodyPr>
          <a:lstStyle>
            <a:lvl1pPr marL="0" indent="0" algn="l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dirty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3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Presenter Name and Title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9525" y="2462027"/>
            <a:ext cx="4712557" cy="766763"/>
          </a:xfrm>
        </p:spPr>
        <p:txBody>
          <a:bodyPr lIns="61715" tIns="34288" rIns="61715" bIns="34288" rtlCol="0" anchor="b">
            <a:noAutofit/>
          </a:bodyPr>
          <a:lstStyle>
            <a:lvl1pPr marL="0" indent="0" algn="l" defTabSz="68574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200" b="0" kern="1200" spc="0" baseline="0" dirty="0">
                <a:solidFill>
                  <a:srgbClr val="3E6BB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Demo Title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5540381" y="1438276"/>
            <a:ext cx="2676525" cy="2166938"/>
          </a:xfrm>
          <a:prstGeom prst="rect">
            <a:avLst/>
          </a:prstGeom>
        </p:spPr>
        <p:txBody>
          <a:bodyPr lIns="91420" tIns="45710" rIns="91420" bIns="45710" anchor="ctr" anchorCtr="1"/>
          <a:lstStyle>
            <a:lvl1pPr marL="0" indent="0" algn="ctr">
              <a:buNone/>
              <a:defRPr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85005480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6" y="1349456"/>
            <a:ext cx="4007001" cy="3040773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4709908" y="1349374"/>
            <a:ext cx="4073346" cy="303939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Click icon to add chart</a:t>
            </a:r>
            <a:endParaRPr lang="en-US" noProof="0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295434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37766" y="1349354"/>
            <a:ext cx="4003995" cy="304087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08110" y="1349375"/>
            <a:ext cx="4075144" cy="304120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835746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Oval 2"/>
          <p:cNvSpPr/>
          <p:nvPr userDrawn="1"/>
        </p:nvSpPr>
        <p:spPr>
          <a:xfrm>
            <a:off x="6085116" y="1622395"/>
            <a:ext cx="2318564" cy="2318564"/>
          </a:xfrm>
          <a:prstGeom prst="ellipse">
            <a:avLst/>
          </a:prstGeom>
          <a:solidFill>
            <a:srgbClr val="32B2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4" name="Oval 3"/>
          <p:cNvSpPr/>
          <p:nvPr userDrawn="1"/>
        </p:nvSpPr>
        <p:spPr>
          <a:xfrm>
            <a:off x="3423230" y="1622395"/>
            <a:ext cx="2318564" cy="2318564"/>
          </a:xfrm>
          <a:prstGeom prst="ellipse">
            <a:avLst/>
          </a:prstGeom>
          <a:solidFill>
            <a:srgbClr val="21479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764271" y="1622395"/>
            <a:ext cx="2318564" cy="2318564"/>
          </a:xfrm>
          <a:prstGeom prst="ellipse">
            <a:avLst/>
          </a:prstGeom>
          <a:solidFill>
            <a:srgbClr val="57B74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777485" y="2800142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3436444" y="279819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8330" y="279819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1520825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4202870" y="215280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1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6841860" y="2143029"/>
            <a:ext cx="788988" cy="78898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378820260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 userDrawn="1"/>
        </p:nvSpPr>
        <p:spPr>
          <a:xfrm>
            <a:off x="774821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3422842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val 44"/>
          <p:cNvSpPr/>
          <p:nvPr userDrawn="1"/>
        </p:nvSpPr>
        <p:spPr>
          <a:xfrm>
            <a:off x="6087359" y="1622395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5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774965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</a:t>
            </a:r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37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422986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39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087503" y="1622395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/>
          <a:lstStyle>
            <a:lvl1pPr algn="l">
              <a:buFontTx/>
              <a:buNone/>
              <a:defRPr sz="1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	</a:t>
            </a:r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	Drag picture to placeholder or click icon to add</a:t>
            </a:r>
          </a:p>
        </p:txBody>
      </p:sp>
      <p:sp>
        <p:nvSpPr>
          <p:cNvPr id="9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88797" y="3873138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436818" y="3871191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01335" y="3871191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519629538"/>
      </p:ext>
    </p:extLst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500063" y="3486478"/>
            <a:ext cx="8139112" cy="50099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lIns="108000" tIns="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172800" indent="0">
              <a:lnSpc>
                <a:spcPts val="3680"/>
              </a:lnSpc>
              <a:spcBef>
                <a:spcPts val="0"/>
              </a:spcBef>
              <a:buNone/>
              <a:defRPr sz="2400" i="1"/>
            </a:lvl1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172492827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3" y="301037"/>
            <a:ext cx="8563172" cy="2542175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rgbClr val="676767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rgbClr val="676767"/>
                </a:solidFill>
              </a:defRPr>
            </a:lvl1pPr>
          </a:lstStyle>
          <a:p>
            <a:pPr lvl="0"/>
            <a:r>
              <a:rPr lang="en-GB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473071393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4629150"/>
            <a:ext cx="7334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12124705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78971332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photo with cap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2300" y="596900"/>
            <a:ext cx="5348288" cy="3003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92300" y="3595688"/>
            <a:ext cx="5346700" cy="747712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1900238" y="596646"/>
            <a:ext cx="5329238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626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hoto_top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800" y="233363"/>
            <a:ext cx="3273425" cy="1844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549991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676767"/>
            </a:solidFill>
          </a:ln>
          <a:effectLst/>
        </p:spPr>
        <p:txBody>
          <a:bodyPr vert="horz" lIns="68577" tIns="34289" rIns="68577" bIns="34289" rtlCol="0" anchor="ctr" anchorCtr="0">
            <a:normAutofit/>
          </a:bodyPr>
          <a:lstStyle>
            <a:lvl1pPr marL="0" indent="0" algn="ctr" defTabSz="68577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0935" y="2480693"/>
            <a:ext cx="6729865" cy="1614419"/>
          </a:xfrm>
        </p:spPr>
        <p:txBody>
          <a:bodyPr>
            <a:noAutofit/>
          </a:bodyPr>
          <a:lstStyle>
            <a:lvl1pPr marL="0" marR="0" indent="0" algn="l" defTabSz="6857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rgbClr val="676767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520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gue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bg1">
                  <a:alpha val="6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de-DE" sz="6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chemeClr val="bg1">
                    <a:alpha val="60000"/>
                  </a:schemeClr>
                </a:solidFill>
                <a:latin typeface="+mn-lt"/>
                <a:ea typeface="+mn-ea"/>
                <a:cs typeface="CiscoSans Thin"/>
              </a:rPr>
              <a:t> and/or its affiliates. All rights reserved.   Cisco Confidential</a:t>
            </a:r>
          </a:p>
        </p:txBody>
      </p:sp>
      <p:pic>
        <p:nvPicPr>
          <p:cNvPr id="10" name="Picture 2" descr="C:\Users\spius\Pictures\cisco logo blue gradient.png"/>
          <p:cNvPicPr>
            <a:picLocks noChangeAspect="1" noChangeArrowheads="1"/>
          </p:cNvPicPr>
          <p:nvPr userDrawn="1"/>
        </p:nvPicPr>
        <p:blipFill>
          <a:blip r:embed="rId2" cstate="print">
            <a:biLevel thresh="25000"/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059221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photo_right s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92688" y="546607"/>
            <a:ext cx="3630612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992624" y="546734"/>
            <a:ext cx="3630168" cy="38698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rgbClr val="2968AF"/>
            </a:solidFill>
          </a:ln>
          <a:effectLst/>
        </p:spPr>
        <p:txBody>
          <a:bodyPr lIns="91424" tIns="45712" rIns="91424" bIns="45712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437669" y="546734"/>
            <a:ext cx="4349918" cy="813985"/>
          </a:xfrm>
        </p:spPr>
        <p:txBody>
          <a:bodyPr wrap="none" anchor="t" anchorCtr="0">
            <a:noAutofit/>
          </a:bodyPr>
          <a:lstStyle>
            <a:lvl1pPr>
              <a:lnSpc>
                <a:spcPct val="90000"/>
              </a:lnSpc>
              <a:defRPr sz="25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887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68713" y="233363"/>
            <a:ext cx="326866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963" y="233363"/>
            <a:ext cx="3287712" cy="199548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80238" y="233363"/>
            <a:ext cx="1838325" cy="9810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963" y="2271713"/>
            <a:ext cx="2522537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1475" y="2271713"/>
            <a:ext cx="4025900" cy="25939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80238" y="1262063"/>
            <a:ext cx="1838325" cy="258286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80238" y="3887788"/>
            <a:ext cx="1838325" cy="977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8" rIns="68574" bIns="3428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/>
          </p:nvPr>
        </p:nvSpPr>
        <p:spPr>
          <a:xfrm>
            <a:off x="3668995" y="233363"/>
            <a:ext cx="326786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20828" y="233363"/>
            <a:ext cx="330200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/>
          </p:nvPr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/>
          </p:nvPr>
        </p:nvSpPr>
        <p:spPr>
          <a:xfrm>
            <a:off x="320824" y="2271718"/>
            <a:ext cx="2537420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/>
          </p:nvPr>
        </p:nvSpPr>
        <p:spPr>
          <a:xfrm>
            <a:off x="2908334" y="2271718"/>
            <a:ext cx="4028516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6979833" y="1257301"/>
            <a:ext cx="1838730" cy="2587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/>
          </p:nvPr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74" tIns="34288" rIns="68574" bIns="34288" rtlCol="0" anchor="ctr" anchorCtr="0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2761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686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scre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528638" y="582930"/>
            <a:ext cx="8164931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GB" noProof="0" dirty="0"/>
              <a:t>Click icon to add media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82704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2179339" y="584002"/>
            <a:ext cx="4424562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74" tIns="34288" rIns="68574" bIns="34288" rtlCol="0" anchor="ctr">
            <a:normAutofit/>
          </a:bodyPr>
          <a:lstStyle>
            <a:lvl1pPr marL="0" indent="0" algn="ctr" defTabSz="685748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pPr lvl="0"/>
            <a:r>
              <a:rPr lang="en-GB" noProof="0" dirty="0"/>
              <a:t>Click icon to add media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31989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gradFill rotWithShape="1">
          <a:gsLst>
            <a:gs pos="0">
              <a:srgbClr val="35A2D6"/>
            </a:gs>
            <a:gs pos="999">
              <a:srgbClr val="35A2D6"/>
            </a:gs>
            <a:gs pos="100000">
              <a:srgbClr val="2968A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pref_1-line_logo+tagline-rt-white-CMY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8" y="1643063"/>
            <a:ext cx="8759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4"/>
          <p:cNvSpPr/>
          <p:nvPr userDrawn="1"/>
        </p:nvSpPr>
        <p:spPr>
          <a:xfrm>
            <a:off x="0" y="1"/>
            <a:ext cx="9144000" cy="821776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78827"/>
            <a:ext cx="8540750" cy="742950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57756"/>
            <a:ext cx="8540750" cy="3785695"/>
          </a:xfrm>
          <a:prstGeom prst="rect">
            <a:avLst/>
          </a:prstGeom>
        </p:spPr>
        <p:txBody>
          <a:bodyPr/>
          <a:lstStyle>
            <a:lvl1pPr>
              <a:buClr>
                <a:srgbClr val="3333FF"/>
              </a:buClr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824248"/>
            <a:ext cx="2895600" cy="216858"/>
          </a:xfrm>
          <a:prstGeom prst="rect">
            <a:avLst/>
          </a:prstGeom>
        </p:spPr>
        <p:txBody>
          <a:bodyPr/>
          <a:lstStyle>
            <a:lvl1pPr>
              <a:defRPr sz="900" smtClean="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824248"/>
            <a:ext cx="2133600" cy="216858"/>
          </a:xfrm>
          <a:prstGeom prst="rect">
            <a:avLst/>
          </a:prstGeom>
        </p:spPr>
        <p:txBody>
          <a:bodyPr/>
          <a:lstStyle>
            <a:lvl1pPr algn="r">
              <a:defRPr sz="900" smtClean="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4C7165ED-5D44-4F6E-A011-F1D9B28CFE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891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0446" y="3621021"/>
            <a:ext cx="8112126" cy="288131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59868" y="3873685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51847" y="4453676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 marL="304757" indent="0">
              <a:buNone/>
              <a:defRPr/>
            </a:lvl2pPr>
            <a:lvl3pPr marL="427365" indent="0">
              <a:buNone/>
              <a:defRPr/>
            </a:lvl3pPr>
            <a:lvl4pPr marL="516652" indent="0">
              <a:buNone/>
              <a:defRPr/>
            </a:lvl4pPr>
            <a:lvl5pPr marL="601171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/>
        </p:nvGrpSpPr>
        <p:grpSpPr>
          <a:xfrm>
            <a:off x="285170" y="307876"/>
            <a:ext cx="862739" cy="459830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173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25" y="3621021"/>
            <a:ext cx="8112126" cy="288131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51847" y="3873685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51847" y="4453676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304757" indent="0">
              <a:buNone/>
              <a:defRPr/>
            </a:lvl2pPr>
            <a:lvl3pPr marL="427365" indent="0">
              <a:buNone/>
              <a:defRPr/>
            </a:lvl3pPr>
            <a:lvl4pPr marL="516652" indent="0">
              <a:buNone/>
              <a:defRPr/>
            </a:lvl4pPr>
            <a:lvl5pPr marL="601171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/>
        </p:nvGrpSpPr>
        <p:grpSpPr>
          <a:xfrm>
            <a:off x="285170" y="307876"/>
            <a:ext cx="862739" cy="459830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gradi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25" y="3621021"/>
            <a:ext cx="8112126" cy="288131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51847" y="3873685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51847" y="4453676"/>
            <a:ext cx="8112650" cy="28813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91412" tIns="45706" rIns="91412" bIns="45706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304757" indent="0">
              <a:buNone/>
              <a:defRPr/>
            </a:lvl2pPr>
            <a:lvl3pPr marL="427365" indent="0">
              <a:buNone/>
              <a:defRPr/>
            </a:lvl3pPr>
            <a:lvl4pPr marL="516652" indent="0">
              <a:buNone/>
              <a:defRPr/>
            </a:lvl4pPr>
            <a:lvl5pPr marL="601171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/>
        </p:nvGrpSpPr>
        <p:grpSpPr>
          <a:xfrm>
            <a:off x="285170" y="307876"/>
            <a:ext cx="862739" cy="459830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FFFFFF"/>
                </a:solidFill>
                <a:latin typeface="CiscoSansTT ExtraLigh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28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6497" y="3209553"/>
            <a:ext cx="4684867" cy="288131"/>
          </a:xfrm>
          <a:prstGeom prst="rect">
            <a:avLst/>
          </a:prstGeom>
        </p:spPr>
        <p:txBody>
          <a:bodyPr vert="horz" lIns="68568" tIns="34285" rIns="68568" bIns="34285" rtlCol="0">
            <a:noAutofit/>
          </a:bodyPr>
          <a:lstStyle>
            <a:lvl1pPr marL="0" indent="0" algn="l" defTabSz="68569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2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9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8" tIns="34285" rIns="68568" bIns="34285" anchor="ctr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8806" y="2462028"/>
            <a:ext cx="4712557" cy="766763"/>
          </a:xfrm>
        </p:spPr>
        <p:txBody>
          <a:bodyPr vert="horz" lIns="61709" tIns="34285" rIns="61709" bIns="34285" rtlCol="0" anchor="b" anchorCtr="0">
            <a:noAutofit/>
          </a:bodyPr>
          <a:lstStyle>
            <a:lvl1pPr marL="0" indent="0" algn="l" defTabSz="68569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gradFill>
                  <a:gsLst>
                    <a:gs pos="0">
                      <a:schemeClr val="accent1"/>
                    </a:gs>
                    <a:gs pos="77000">
                      <a:srgbClr val="01BBBB"/>
                    </a:gs>
                    <a:gs pos="100000">
                      <a:schemeClr val="accent6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8" tIns="34285" rIns="68568" bIns="34285" anchor="ctr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5" y="1438276"/>
            <a:ext cx="2676525" cy="2166938"/>
          </a:xfrm>
          <a:prstGeom prst="rect">
            <a:avLst/>
          </a:prstGeom>
        </p:spPr>
        <p:txBody>
          <a:bodyPr lIns="91412" tIns="45706" rIns="91412" bIns="45706" anchor="ctr" anchorCtr="1"/>
          <a:lstStyle>
            <a:lvl1pPr marL="0" indent="0" algn="ctr">
              <a:buNone/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2455405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1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71576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gradFill>
                  <a:gsLst>
                    <a:gs pos="0">
                      <a:schemeClr val="accent1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13521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Segu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62609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57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62609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25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117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1498" y="1200158"/>
            <a:ext cx="8659976" cy="3394075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85666" marR="0" indent="-285666" algn="ctr" defTabSz="45706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45706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3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Multi_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117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1498" y="1200158"/>
            <a:ext cx="8659976" cy="3394075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85666" marR="0" indent="-285666" algn="l" defTabSz="45706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45706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46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9" y="1249964"/>
            <a:ext cx="8582751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80904" indent="-223774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7853" indent="-215837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496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0959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360" indent="-168226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71638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28537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7067" indent="-215837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62846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9986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71266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640994" y="1249964"/>
            <a:ext cx="4169632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28537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7067" indent="-215837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62846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9986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71266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4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33298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874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0994" y="1249964"/>
            <a:ext cx="4169632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23774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874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</p:txBody>
      </p:sp>
    </p:spTree>
    <p:extLst>
      <p:ext uri="{BB962C8B-B14F-4D97-AF65-F5344CB8AC3E}">
        <p14:creationId xmlns:p14="http://schemas.microsoft.com/office/powerpoint/2010/main" val="178661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5143103" y="1229803"/>
            <a:ext cx="3623212" cy="3306356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TT ExtraLigh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71"/>
            <a:ext cx="3236976" cy="1830001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85712" indent="-85712" algn="l" defTabSz="685663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rgbClr val="272749"/>
                    </a:gs>
                    <a:gs pos="27000">
                      <a:srgbClr val="272749"/>
                    </a:gs>
                    <a:gs pos="100000">
                      <a:srgbClr val="B8E1D0"/>
                    </a:gs>
                    <a:gs pos="83000">
                      <a:srgbClr val="39BBB9"/>
                    </a:gs>
                  </a:gsLst>
                  <a:lin ang="3600000" scaled="0"/>
                </a:gradFill>
                <a:latin typeface="+mn-lt"/>
                <a:ea typeface="+mn-ea"/>
                <a:cs typeface="CiscoSans ExtraLight"/>
              </a:defRPr>
            </a:lvl1pPr>
            <a:lvl2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12" indent="-85712" algn="l" defTabSz="685663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pull quote.”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299801" y="3552444"/>
            <a:ext cx="3326071" cy="253746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59741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Pull Quote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33298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5480" indent="-190444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</a:t>
            </a:r>
            <a:br>
              <a:rPr lang="en-US" dirty="0"/>
            </a:br>
            <a:r>
              <a:rPr lang="en-US" dirty="0"/>
              <a:t>slide with a pull quote</a:t>
            </a:r>
          </a:p>
          <a:p>
            <a:pPr lvl="1"/>
            <a:r>
              <a:rPr lang="en-US" dirty="0"/>
              <a:t>This is where all the second level </a:t>
            </a:r>
            <a:br>
              <a:rPr lang="en-US" dirty="0"/>
            </a:br>
            <a:r>
              <a:rPr lang="en-US" dirty="0"/>
              <a:t>information goes</a:t>
            </a:r>
          </a:p>
          <a:p>
            <a:pPr lvl="1"/>
            <a:r>
              <a:rPr lang="en-US" dirty="0"/>
              <a:t>This is another bullet point</a:t>
            </a:r>
          </a:p>
          <a:p>
            <a:r>
              <a:rPr lang="en-US" dirty="0"/>
              <a:t>First level bullets are 16 points</a:t>
            </a:r>
            <a:br>
              <a:rPr lang="en-US" dirty="0"/>
            </a:br>
            <a:r>
              <a:rPr lang="en-US" dirty="0"/>
              <a:t>and use a bullet point</a:t>
            </a:r>
          </a:p>
          <a:p>
            <a:pPr lvl="1"/>
            <a:r>
              <a:rPr lang="en-US" dirty="0"/>
              <a:t>Second level bullets are 14 points in size</a:t>
            </a:r>
          </a:p>
          <a:p>
            <a:pPr lvl="1"/>
            <a:r>
              <a:rPr lang="en-US" dirty="0"/>
              <a:t>It’s important to keep consistency </a:t>
            </a:r>
          </a:p>
        </p:txBody>
      </p:sp>
    </p:spTree>
    <p:extLst>
      <p:ext uri="{BB962C8B-B14F-4D97-AF65-F5344CB8AC3E}">
        <p14:creationId xmlns:p14="http://schemas.microsoft.com/office/powerpoint/2010/main" val="54432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9167052"/>
      </p:ext>
    </p:extLst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62649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ullet_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21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1786" y="302506"/>
            <a:ext cx="4005072" cy="628650"/>
          </a:xfrm>
          <a:prstGeom prst="rect">
            <a:avLst/>
          </a:prstGeom>
        </p:spPr>
        <p:txBody>
          <a:bodyPr vert="horz" lIns="61706" tIns="34283" rIns="61706" bIns="34283" rtlCol="0" anchor="t" anchorCtr="0">
            <a:noAutofit/>
          </a:bodyPr>
          <a:lstStyle>
            <a:lvl1pPr algn="l" defTabSz="685663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500" b="0" i="0" kern="1200" spc="-75" baseline="0" dirty="0" smtClean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539" y="1200150"/>
            <a:ext cx="4005072" cy="3394710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76154" indent="-171417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tabLst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76154" indent="-171417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29" y="302506"/>
            <a:ext cx="4005072" cy="630936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500" b="0" i="0" kern="1200" spc="-75" baseline="0" dirty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Right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600575" y="609609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78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5" y="75438"/>
            <a:ext cx="2668457" cy="864108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402" y="75438"/>
            <a:ext cx="2599859" cy="864108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  <a:prstGeom prst="rect">
            <a:avLst/>
          </a:prstGeom>
        </p:spPr>
        <p:txBody>
          <a:bodyPr lIns="91412" tIns="45706" rIns="91412" bIns="45706" anchor="b" anchorCtr="0">
            <a:noAutofit/>
          </a:bodyPr>
          <a:lstStyle>
            <a:lvl1pPr marL="0" marR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00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6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19515" y="1201574"/>
            <a:ext cx="2668457" cy="3336008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223774" indent="-17140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03107" indent="-190444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69745" indent="-16663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4590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17309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24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72202" y="1183948"/>
            <a:ext cx="2634158" cy="3336008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171424" indent="-171424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359895" indent="-215937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72920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4590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17309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24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3258402" y="1201574"/>
            <a:ext cx="2599859" cy="3336008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171424" indent="-171424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344384" indent="-176161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14203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687188" indent="-17140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0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855411" indent="-168226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24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76575" y="609603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67425" y="609603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29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8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399935" indent="-399935" algn="l">
              <a:lnSpc>
                <a:spcPct val="90000"/>
              </a:lnSpc>
              <a:defRPr sz="6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214560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8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7" indent="-403107" algn="l">
              <a:lnSpc>
                <a:spcPct val="90000"/>
              </a:lnSpc>
              <a:defRPr sz="6000" b="0" i="1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4013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54576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8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7" indent="-403107" algn="l">
              <a:lnSpc>
                <a:spcPct val="90000"/>
              </a:lnSpc>
              <a:defRPr sz="6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19247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Quot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8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7" indent="-403107" algn="l">
              <a:lnSpc>
                <a:spcPct val="90000"/>
              </a:lnSpc>
              <a:defRPr sz="6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276224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_Solid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8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00" b="0" i="1" spc="0" baseline="0">
                <a:solidFill>
                  <a:srgbClr val="272749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363517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8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00" b="0" i="1" spc="0" baseline="0">
                <a:gradFill flip="none" rotWithShape="1">
                  <a:gsLst>
                    <a:gs pos="0">
                      <a:schemeClr val="tx2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82292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4548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0928" indent="-223792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01120"/>
      </p:ext>
    </p:extLst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tement_Gradi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8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82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3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gradFill>
                  <a:gsLst>
                    <a:gs pos="29000">
                      <a:srgbClr val="233754"/>
                    </a:gs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349376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ig 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3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645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g Statem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3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28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53765" y="1439061"/>
            <a:ext cx="4117446" cy="2265389"/>
          </a:xfrm>
        </p:spPr>
        <p:txBody>
          <a:bodyPr vert="horz" lIns="61709" tIns="34285" rIns="61709" bIns="34285" rtlCol="0" anchor="ctr" anchorCtr="0">
            <a:noAutofit/>
          </a:bodyPr>
          <a:lstStyle>
            <a:lvl1pPr marL="0" indent="0" algn="l" defTabSz="685691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654518"/>
            <a:ext cx="3895344" cy="3840480"/>
          </a:xfrm>
          <a:prstGeom prst="rect">
            <a:avLst/>
          </a:prstGeom>
        </p:spPr>
        <p:txBody>
          <a:bodyPr lIns="91412" tIns="45706" rIns="91412" bIns="45706" anchor="ctr" anchorCtr="0">
            <a:noAutofit/>
          </a:bodyPr>
          <a:lstStyle>
            <a:lvl1pPr marL="0" indent="0">
              <a:buFontTx/>
              <a:buNone/>
              <a:defRPr sz="1600" baseline="0">
                <a:solidFill>
                  <a:schemeClr val="tx2"/>
                </a:solidFill>
                <a:latin typeface="+mn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600575" y="609609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834225"/>
      </p:ext>
    </p:extLst>
  </p:cSld>
  <p:clrMapOvr>
    <a:masterClrMapping/>
  </p:clrMapOvr>
  <p:transition spd="slow">
    <p:wip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59" y="302421"/>
            <a:ext cx="8631329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indent="0" algn="ctr">
              <a:buNone/>
              <a:defRPr sz="20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319316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66" y="302421"/>
            <a:ext cx="8615217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369895" y="1187452"/>
            <a:ext cx="8450261" cy="3043238"/>
          </a:xfrm>
          <a:prstGeom prst="rect">
            <a:avLst/>
          </a:prstGeom>
        </p:spPr>
        <p:txBody>
          <a:bodyPr lIns="91412" tIns="45706" rIns="91412" bIns="45706">
            <a:no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marL="0" indent="0" algn="l" defTabSz="603525">
              <a:lnSpc>
                <a:spcPct val="100000"/>
              </a:lnSpc>
              <a:spcBef>
                <a:spcPct val="50000"/>
              </a:spcBef>
              <a:buNone/>
              <a:defRPr lang="en-US" sz="1600" b="0" i="0" kern="1200" dirty="0" smtClean="0">
                <a:solidFill>
                  <a:srgbClr val="FFFFFF"/>
                </a:solidFill>
                <a:latin typeface="+mj-lt"/>
                <a:ea typeface="+mn-ea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19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5729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64" y="302421"/>
            <a:ext cx="8632053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 b="0" i="0">
                <a:solidFill>
                  <a:srgbClr val="FFFFFF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259557" y="302421"/>
            <a:ext cx="8615940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5729" y="4365147"/>
            <a:ext cx="7461250" cy="207749"/>
          </a:xfrm>
          <a:prstGeom prst="rect">
            <a:avLst/>
          </a:prstGeom>
        </p:spPr>
        <p:txBody>
          <a:bodyPr wrap="square" lIns="91412" tIns="45706" rIns="91412" bIns="45706" anchor="b" anchorCtr="0">
            <a:noAutofit/>
          </a:bodyPr>
          <a:lstStyle>
            <a:lvl1pPr algn="l" defTabSz="603525">
              <a:lnSpc>
                <a:spcPct val="100000"/>
              </a:lnSpc>
              <a:spcBef>
                <a:spcPct val="50000"/>
              </a:spcBef>
              <a:buNone/>
              <a:defRPr sz="1600" b="0" i="0">
                <a:solidFill>
                  <a:srgbClr val="FFFFFF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2099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259557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91412" tIns="45706" rIns="91412" bIns="45706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4786111" y="1169322"/>
            <a:ext cx="4016375" cy="3219450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</p:spTree>
    <p:extLst>
      <p:ext uri="{BB962C8B-B14F-4D97-AF65-F5344CB8AC3E}">
        <p14:creationId xmlns:p14="http://schemas.microsoft.com/office/powerpoint/2010/main" val="177016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37766" y="1347788"/>
            <a:ext cx="8345488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425567"/>
      </p:ext>
    </p:extLst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_Chart and text_Gradient_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91412" tIns="45706" rIns="91412" bIns="45706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4786111" y="1169322"/>
            <a:ext cx="4016375" cy="3219450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58679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6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13" grpId="0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258465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91412" tIns="45706" rIns="91412" bIns="45706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87319" y="1169322"/>
            <a:ext cx="4015167" cy="3221261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04890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ottom title_photo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87319" y="1169322"/>
            <a:ext cx="4015167" cy="3221261"/>
          </a:xfrm>
          <a:prstGeom prst="rect">
            <a:avLst/>
          </a:prstGeom>
        </p:spPr>
        <p:txBody>
          <a:bodyPr vert="horz" lIns="91412" tIns="45706" rIns="91412" bIns="45706"/>
          <a:lstStyle>
            <a:lvl1pPr marL="0" indent="0" algn="ctr">
              <a:buNone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91412" tIns="45706" rIns="91412" bIns="45706" anchor="ctr" anchorCtr="0"/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58679" y="302421"/>
            <a:ext cx="8659976" cy="728782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266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ottom title_photo and tex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78528" y="1169322"/>
            <a:ext cx="4015167" cy="3221261"/>
          </a:xfrm>
          <a:prstGeom prst="rect">
            <a:avLst/>
          </a:prstGeom>
        </p:spPr>
        <p:txBody>
          <a:bodyPr vert="horz" lIns="91412" tIns="45706" rIns="91412" bIns="45706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91412" tIns="45706" rIns="91412" bIns="45706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261938" y="304800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64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9000" y="233363"/>
            <a:ext cx="326786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33" y="233363"/>
            <a:ext cx="330200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74" y="2271722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22"/>
            <a:ext cx="2537420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2271722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22"/>
            <a:ext cx="4028516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979833" y="1262753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"/>
              <a:cs typeface="CiscoSans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5" tIns="34283" rIns="68565" bIns="34283" rtlCol="0" anchor="ctr" anchorCtr="0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84863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TT Extra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5" y="3595766"/>
            <a:ext cx="5347552" cy="747279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TT ExtraLigh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1900238" y="596646"/>
            <a:ext cx="5329238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91412" tIns="45706" rIns="91412" bIns="45706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62412" y="4912233"/>
            <a:ext cx="218958" cy="1545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0" tIns="30789" rIns="61580" bIns="30789" anchor="b">
            <a:spAutoFit/>
          </a:bodyPr>
          <a:lstStyle/>
          <a:p>
            <a:pPr algn="r" defTabSz="610693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272848"/>
                </a:solidFill>
                <a:latin typeface="CiscoSansTT Light"/>
                <a:ea typeface="+mn-ea"/>
                <a:cs typeface="+mn-cs"/>
              </a:rPr>
              <a:pPr algn="r" defTabSz="6106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272848"/>
              </a:solidFill>
              <a:latin typeface="CiscoSansTT Light"/>
              <a:ea typeface="+mn-ea"/>
              <a:cs typeface="+mn-cs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14542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TT ExtraLigh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68568" tIns="34285" rIns="68568" bIns="34285" rtlCol="0" anchor="ctr" anchorCtr="0">
            <a:normAutofit/>
          </a:bodyPr>
          <a:lstStyle>
            <a:lvl1pPr marL="0" indent="0" algn="ctr" defTabSz="685691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38092" y="2571750"/>
            <a:ext cx="7009298" cy="1066446"/>
          </a:xfrm>
        </p:spPr>
        <p:txBody>
          <a:bodyPr anchor="t">
            <a:noAutofit/>
          </a:bodyPr>
          <a:lstStyle>
            <a:lvl1pPr marL="0" marR="0" indent="0" algn="l" defTabSz="685691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92049" y="4916613"/>
            <a:ext cx="3420515" cy="15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0" tIns="30789" rIns="61580" bIns="30789" anchor="b" anchorCtr="0">
            <a:spAutoFit/>
          </a:bodyPr>
          <a:lstStyle/>
          <a:p>
            <a:pPr defTabSz="610693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272848"/>
                </a:solidFill>
                <a:latin typeface="CiscoSansTT ExtraLight"/>
                <a:ea typeface="+mn-ea"/>
                <a:cs typeface="+mn-cs"/>
              </a:rPr>
              <a:t>© 2013 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62412" y="4912233"/>
            <a:ext cx="218958" cy="1545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0" tIns="30789" rIns="61580" bIns="30789" anchor="b">
            <a:spAutoFit/>
          </a:bodyPr>
          <a:lstStyle/>
          <a:p>
            <a:pPr algn="r" defTabSz="610693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272848"/>
                </a:solidFill>
                <a:latin typeface="CiscoSansTT Light"/>
                <a:ea typeface="+mn-ea"/>
                <a:cs typeface="+mn-cs"/>
              </a:rPr>
              <a:pPr algn="r" defTabSz="6106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272848"/>
              </a:solidFill>
              <a:latin typeface="CiscoSansTT Light"/>
              <a:ea typeface="+mn-ea"/>
              <a:cs typeface="+mn-cs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47447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  <a:latin typeface="CiscoSansTT ExtraLigh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91412" tIns="45706" rIns="91412" bIns="45706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4870" y="546737"/>
            <a:ext cx="4349918" cy="813985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2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65673" y="4916613"/>
            <a:ext cx="3420515" cy="15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0" tIns="30789" rIns="61580" bIns="30789" anchor="b" anchorCtr="0">
            <a:spAutoFit/>
          </a:bodyPr>
          <a:lstStyle/>
          <a:p>
            <a:pPr defTabSz="610693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272848"/>
                </a:solidFill>
                <a:latin typeface="CiscoSansTT Light"/>
                <a:ea typeface="+mn-ea"/>
                <a:cs typeface="+mn-cs"/>
              </a:rPr>
              <a:t>© 2013 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62412" y="4912233"/>
            <a:ext cx="218958" cy="1545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0" tIns="30789" rIns="61580" bIns="30789" anchor="b">
            <a:spAutoFit/>
          </a:bodyPr>
          <a:lstStyle/>
          <a:p>
            <a:pPr algn="r" defTabSz="610693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272848"/>
                </a:solidFill>
                <a:latin typeface="CiscoSansTT Light"/>
                <a:ea typeface="+mn-ea"/>
                <a:cs typeface="+mn-cs"/>
              </a:rPr>
              <a:pPr algn="r" defTabSz="61069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272848"/>
              </a:solidFill>
              <a:latin typeface="CiscoSansTT Ligh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79059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48" y="0"/>
            <a:ext cx="9144000" cy="5143500"/>
          </a:xfrm>
          <a:prstGeom prst="rect">
            <a:avLst/>
          </a:prstGeom>
        </p:spPr>
        <p:txBody>
          <a:bodyPr vert="horz" lIns="91412" tIns="45706" rIns="91412" bIns="45706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031654"/>
      </p:ext>
    </p:extLst>
  </p:cSld>
  <p:clrMapOvr>
    <a:masterClrMapping/>
  </p:clrMapOvr>
  <p:transition spd="slow">
    <p:wip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5" y="240631"/>
            <a:ext cx="8447031" cy="4408370"/>
          </a:xfrm>
          <a:prstGeom prst="rect">
            <a:avLst/>
          </a:prstGeom>
        </p:spPr>
        <p:txBody>
          <a:bodyPr vert="horz" lIns="91412" tIns="45706" rIns="91412" bIns="45706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3985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89660" y="895601"/>
            <a:ext cx="8398739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57136" indent="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None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292040" indent="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None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576143" indent="0">
              <a:buClr>
                <a:schemeClr val="tx1"/>
              </a:buClr>
              <a:buSzPct val="80000"/>
              <a:buFont typeface="Arial"/>
              <a:buNone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739620" indent="0">
              <a:buClr>
                <a:schemeClr val="tx1"/>
              </a:buClr>
              <a:buSzPct val="80000"/>
              <a:buFont typeface="Arial"/>
              <a:buNone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914210" indent="0">
              <a:buClr>
                <a:schemeClr val="tx1"/>
              </a:buClr>
              <a:buSzPct val="80000"/>
              <a:buFont typeface="Arial"/>
              <a:buNone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10407128"/>
      </p:ext>
    </p:extLst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Full bleed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8"/>
            <a:ext cx="9144001" cy="5008415"/>
          </a:xfrm>
          <a:prstGeom prst="rect">
            <a:avLst/>
          </a:prstGeom>
        </p:spPr>
        <p:txBody>
          <a:bodyPr vert="horz" lIns="91412" tIns="45706" rIns="91412" bIns="45706"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03902"/>
      </p:ext>
    </p:extLst>
  </p:cSld>
  <p:clrMapOvr>
    <a:masterClrMapping/>
  </p:clrMapOvr>
  <p:transition spd="slow">
    <p:wip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ide screen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2916766" y="582930"/>
            <a:ext cx="5899416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5" tIns="34283" rIns="68565" bIns="34283" rtlCol="0" anchor="ctr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44697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4391620" y="584002"/>
            <a:ext cx="4424562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65" tIns="34283" rIns="68565" bIns="34283" rtlCol="0" anchor="ctr">
            <a:normAutofit/>
          </a:bodyPr>
          <a:lstStyle>
            <a:lvl1pPr marL="0" indent="0" algn="ctr" defTabSz="685663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826105" y="4932118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62418" y="4929040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92052" y="4916611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71725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058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_gradient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67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lank_gradient only">
    <p:bg>
      <p:bgPr>
        <a:gradFill>
          <a:gsLst>
            <a:gs pos="0">
              <a:schemeClr val="accent1"/>
            </a:gs>
            <a:gs pos="100000">
              <a:schemeClr val="accent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7826105" y="4745985"/>
            <a:ext cx="74954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FFFFFF"/>
              </a:solidFill>
              <a:latin typeface="CiscoSansTT Ligh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292052" y="4747285"/>
            <a:ext cx="3420515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7" tIns="30788" rIns="61577" bIns="30788" anchor="b" anchorCtr="0">
            <a:spAutoFit/>
          </a:bodyPr>
          <a:lstStyle/>
          <a:p>
            <a:pPr defTabSz="610668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© 2013-</a:t>
            </a:r>
            <a:r>
              <a:rPr lang="de-DE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2016  Cisco</a:t>
            </a:r>
            <a:r>
              <a:rPr lang="en-US" sz="600" dirty="0">
                <a:solidFill>
                  <a:srgbClr val="FFFFFF"/>
                </a:solidFill>
                <a:latin typeface="CiscoSansTT Light"/>
                <a:ea typeface="+mn-ea"/>
                <a:cs typeface="CiscoSans Thin"/>
              </a:rPr>
              <a:t>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504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_gradient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219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"/>
          <p:cNvGrpSpPr>
            <a:grpSpLocks/>
          </p:cNvGrpSpPr>
          <p:nvPr/>
        </p:nvGrpSpPr>
        <p:grpSpPr bwMode="auto">
          <a:xfrm>
            <a:off x="3947936" y="4088812"/>
            <a:ext cx="1240920" cy="659747"/>
            <a:chOff x="384" y="331"/>
            <a:chExt cx="912" cy="485"/>
          </a:xfrm>
        </p:grpSpPr>
        <p:sp>
          <p:nvSpPr>
            <p:cNvPr id="5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672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626132" y="2300020"/>
            <a:ext cx="2467310" cy="646315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FFFFFF"/>
                </a:solidFill>
                <a:latin typeface="CiscoSansTT ExtraLight"/>
                <a:ea typeface="+mn-ea"/>
                <a:cs typeface="+mn-cs"/>
              </a:rPr>
              <a:t>Thank you.</a:t>
            </a: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black">
          <a:xfrm>
            <a:off x="6286242" y="2851181"/>
            <a:ext cx="116616" cy="44182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66" name="Freeform 65"/>
          <p:cNvSpPr>
            <a:spLocks/>
          </p:cNvSpPr>
          <p:nvPr/>
        </p:nvSpPr>
        <p:spPr bwMode="black">
          <a:xfrm>
            <a:off x="6965595" y="2840183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67" name="Freeform 66"/>
          <p:cNvSpPr>
            <a:spLocks/>
          </p:cNvSpPr>
          <p:nvPr/>
        </p:nvSpPr>
        <p:spPr bwMode="black">
          <a:xfrm>
            <a:off x="5798084" y="2840183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black">
          <a:xfrm>
            <a:off x="7425276" y="2840183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69" name="Freeform 68"/>
          <p:cNvSpPr>
            <a:spLocks/>
          </p:cNvSpPr>
          <p:nvPr/>
        </p:nvSpPr>
        <p:spPr bwMode="black">
          <a:xfrm>
            <a:off x="6553374" y="2840183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0" name="Freeform 69"/>
          <p:cNvSpPr>
            <a:spLocks/>
          </p:cNvSpPr>
          <p:nvPr/>
        </p:nvSpPr>
        <p:spPr bwMode="black">
          <a:xfrm>
            <a:off x="5566217" y="222501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1" name="Freeform 70"/>
          <p:cNvSpPr>
            <a:spLocks/>
          </p:cNvSpPr>
          <p:nvPr/>
        </p:nvSpPr>
        <p:spPr bwMode="black">
          <a:xfrm>
            <a:off x="5874026" y="2072758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2" name="Freeform 71"/>
          <p:cNvSpPr>
            <a:spLocks/>
          </p:cNvSpPr>
          <p:nvPr/>
        </p:nvSpPr>
        <p:spPr bwMode="black">
          <a:xfrm>
            <a:off x="6176416" y="1863400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3" name="Freeform 72"/>
          <p:cNvSpPr>
            <a:spLocks/>
          </p:cNvSpPr>
          <p:nvPr/>
        </p:nvSpPr>
        <p:spPr bwMode="black">
          <a:xfrm>
            <a:off x="6484225" y="2072752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4" name="Freeform 73"/>
          <p:cNvSpPr>
            <a:spLocks/>
          </p:cNvSpPr>
          <p:nvPr/>
        </p:nvSpPr>
        <p:spPr bwMode="black">
          <a:xfrm>
            <a:off x="6785247" y="2225012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5" name="Freeform 74"/>
          <p:cNvSpPr>
            <a:spLocks/>
          </p:cNvSpPr>
          <p:nvPr/>
        </p:nvSpPr>
        <p:spPr bwMode="black">
          <a:xfrm>
            <a:off x="7093063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6" name="Freeform 75"/>
          <p:cNvSpPr>
            <a:spLocks/>
          </p:cNvSpPr>
          <p:nvPr/>
        </p:nvSpPr>
        <p:spPr bwMode="black">
          <a:xfrm>
            <a:off x="7400875" y="186339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7" name="Freeform 76"/>
          <p:cNvSpPr>
            <a:spLocks/>
          </p:cNvSpPr>
          <p:nvPr/>
        </p:nvSpPr>
        <p:spPr bwMode="black">
          <a:xfrm>
            <a:off x="7703260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78" name="Freeform 77"/>
          <p:cNvSpPr>
            <a:spLocks/>
          </p:cNvSpPr>
          <p:nvPr/>
        </p:nvSpPr>
        <p:spPr bwMode="black">
          <a:xfrm>
            <a:off x="8011071" y="222501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479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3947936" y="4088812"/>
            <a:ext cx="1240920" cy="659747"/>
            <a:chOff x="384" y="331"/>
            <a:chExt cx="912" cy="485"/>
          </a:xfrm>
        </p:grpSpPr>
        <p:sp>
          <p:nvSpPr>
            <p:cNvPr id="1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1402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28639" y="876359"/>
            <a:ext cx="8259762" cy="316821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12400" indent="-392400">
              <a:lnSpc>
                <a:spcPts val="444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/>
              <a:buChar char="•"/>
              <a:defRPr sz="3700" b="0" i="0">
                <a:solidFill>
                  <a:srgbClr val="676767"/>
                </a:solidFill>
                <a:latin typeface="+mn-lt"/>
                <a:cs typeface="CiscoSans ExtraLight"/>
              </a:defRPr>
            </a:lvl1pPr>
            <a:lvl2pPr marL="507895" indent="-215855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747558" indent="-171415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74137170"/>
      </p:ext>
    </p:extLst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_Thank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9" y="940718"/>
            <a:ext cx="8694007" cy="2878673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lnSpc>
                <a:spcPct val="90000"/>
              </a:lnSpc>
              <a:defRPr sz="12000" b="0" i="1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Thanks</a:t>
            </a:r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947936" y="4088812"/>
            <a:ext cx="1240920" cy="65974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685663" eaLnBrk="0" hangingPunct="0">
                <a:lnSpc>
                  <a:spcPct val="90000"/>
                </a:lnSpc>
                <a:defRPr/>
              </a:pPr>
              <a:endParaRPr lang="en-US">
                <a:solidFill>
                  <a:srgbClr val="FFFFFF"/>
                </a:solidFill>
                <a:ea typeface="+mn-ea"/>
                <a:cs typeface="+mn-cs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9201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26132" y="2300020"/>
            <a:ext cx="2467310" cy="646315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FFFFFF"/>
                </a:solidFill>
                <a:latin typeface="CiscoSansTT ExtraLight"/>
                <a:ea typeface="+mn-ea"/>
                <a:cs typeface="+mn-cs"/>
              </a:rPr>
              <a:t>Thank you.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black">
          <a:xfrm>
            <a:off x="6286242" y="2851181"/>
            <a:ext cx="116616" cy="44182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6965595" y="2840183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black">
          <a:xfrm>
            <a:off x="5798084" y="2840183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black">
          <a:xfrm>
            <a:off x="7425276" y="2840183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553374" y="2840183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5566217" y="222501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5874026" y="2072758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6176416" y="1863400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6484225" y="2072752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6785247" y="2225012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7093063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7400875" y="186339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7703260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8011071" y="222501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96D6"/>
              </a:solidFill>
              <a:latin typeface="CiscoSansTT Extra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326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784633" y="4894571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15" tIns="41055" rIns="82115" bIns="41055" anchor="b">
            <a:spAutoFit/>
          </a:bodyPr>
          <a:lstStyle/>
          <a:p>
            <a:pPr algn="r" defTabSz="814286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C0C0C0"/>
                </a:solidFill>
                <a:latin typeface="Arial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251379" y="4895873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15" tIns="41055" rIns="82115" bIns="41055" anchor="b" anchorCtr="0">
            <a:spAutoFit/>
          </a:bodyPr>
          <a:lstStyle/>
          <a:p>
            <a:pPr defTabSz="814286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C0C0C0"/>
                </a:solidFill>
                <a:latin typeface="Arial"/>
                <a:ea typeface="+mn-ea"/>
                <a:cs typeface="+mn-cs"/>
              </a:rPr>
              <a:t>© 2010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8639984" y="489149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15" tIns="41055" rIns="82115" bIns="41055" anchor="b">
            <a:spAutoFit/>
          </a:bodyPr>
          <a:lstStyle/>
          <a:p>
            <a:pPr algn="r" defTabSz="814286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Arial"/>
                <a:ea typeface="+mn-ea"/>
                <a:cs typeface="+mn-cs"/>
              </a:rPr>
              <a:pPr algn="r" defTabSz="81428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C0C0C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946944"/>
      </p:ext>
    </p:extLst>
  </p:cSld>
  <p:clrMapOvr>
    <a:masterClrMapping/>
  </p:clrMapOvr>
  <p:transition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70095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28" tIns="45714" rIns="91428" bIns="45714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fld id="{F58420D0-B995-4452-A36D-0555A696A790}" type="datetimeFigureOut">
              <a:rPr lang="en-US">
                <a:solidFill>
                  <a:srgbClr val="0096D6"/>
                </a:solidFill>
                <a:latin typeface="CiscoSansTT Light"/>
                <a:ea typeface="+mn-ea"/>
                <a:cs typeface="+mn-cs"/>
              </a:rPr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t>11/23/2021</a:t>
            </a:fld>
            <a:endParaRPr lang="en-US" dirty="0">
              <a:solidFill>
                <a:srgbClr val="0096D6"/>
              </a:solidFill>
              <a:latin typeface="CiscoSansTT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28" tIns="45714" rIns="91428" bIns="45714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96D6"/>
              </a:solidFill>
              <a:latin typeface="CiscoSansTT Ligh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lIns="91428" tIns="45714" rIns="91428" bIns="45714"/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fld id="{B5AEC82A-7955-4E27-AF3D-AA201E9A90D8}" type="slidenum">
              <a:rPr lang="en-US">
                <a:solidFill>
                  <a:srgbClr val="0096D6"/>
                </a:solidFill>
                <a:latin typeface="CiscoSansTT Light"/>
                <a:ea typeface="+mn-ea"/>
                <a:cs typeface="+mn-cs"/>
              </a:rPr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96D6"/>
              </a:solidFill>
              <a:latin typeface="CiscoSansTT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37114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page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"/>
          <p:cNvSpPr>
            <a:spLocks noGrp="1"/>
          </p:cNvSpPr>
          <p:nvPr>
            <p:ph type="title"/>
          </p:nvPr>
        </p:nvSpPr>
        <p:spPr>
          <a:xfrm>
            <a:off x="332312" y="499500"/>
            <a:ext cx="8507077" cy="567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aptionC"/>
          <p:cNvSpPr>
            <a:spLocks noGrp="1"/>
          </p:cNvSpPr>
          <p:nvPr>
            <p:ph type="body" sz="quarter" idx="16"/>
          </p:nvPr>
        </p:nvSpPr>
        <p:spPr>
          <a:xfrm>
            <a:off x="332312" y="1117800"/>
            <a:ext cx="8507077" cy="189000"/>
          </a:xfrm>
          <a:prstGeom prst="rect">
            <a:avLst/>
          </a:prstGeom>
        </p:spPr>
        <p:txBody>
          <a:bodyPr lIns="91428" tIns="45714" rIns="91428" bIns="45714"/>
          <a:lstStyle>
            <a:lvl1pPr marL="0" indent="0" algn="l">
              <a:lnSpc>
                <a:spcPct val="100000"/>
              </a:lnSpc>
              <a:spcAft>
                <a:spcPts val="800"/>
              </a:spcAft>
              <a:buFontTx/>
              <a:buNone/>
              <a:defRPr sz="1000" b="0"/>
            </a:lvl1pPr>
            <a:lvl2pPr>
              <a:lnSpc>
                <a:spcPct val="100000"/>
              </a:lnSpc>
              <a:spcAft>
                <a:spcPts val="800"/>
              </a:spcAft>
              <a:defRPr/>
            </a:lvl2pPr>
            <a:lvl3pPr>
              <a:lnSpc>
                <a:spcPct val="100000"/>
              </a:lnSpc>
              <a:spcAft>
                <a:spcPts val="800"/>
              </a:spcAft>
              <a:defRPr/>
            </a:lvl3pPr>
            <a:lvl4pPr>
              <a:lnSpc>
                <a:spcPct val="100000"/>
              </a:lnSpc>
              <a:spcAft>
                <a:spcPts val="800"/>
              </a:spcAft>
              <a:defRPr/>
            </a:lvl4pPr>
            <a:lvl5pPr marL="71904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ImageC"/>
          <p:cNvSpPr>
            <a:spLocks noGrp="1"/>
          </p:cNvSpPr>
          <p:nvPr>
            <p:ph type="pic" sz="quarter" idx="18"/>
          </p:nvPr>
        </p:nvSpPr>
        <p:spPr>
          <a:xfrm>
            <a:off x="790802" y="1360800"/>
            <a:ext cx="7506831" cy="3345300"/>
          </a:xfrm>
          <a:prstGeom prst="rect">
            <a:avLst/>
          </a:prstGeom>
        </p:spPr>
        <p:txBody>
          <a:bodyPr lIns="91428" tIns="45714" rIns="91428" bIns="45714"/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32312" y="4522500"/>
            <a:ext cx="8507077" cy="270000"/>
          </a:xfrm>
          <a:prstGeom prst="rect">
            <a:avLst/>
          </a:prstGeom>
        </p:spPr>
        <p:txBody>
          <a:bodyPr lIns="91428" tIns="45714" rIns="91428" bIns="45714" anchor="b" anchorCtr="0"/>
          <a:lstStyle>
            <a:lvl1pPr marL="85715" indent="-85715">
              <a:lnSpc>
                <a:spcPts val="1000"/>
              </a:lnSpc>
              <a:spcAft>
                <a:spcPts val="300"/>
              </a:spcAft>
              <a:buNone/>
              <a:defRPr sz="800"/>
            </a:lvl1pPr>
            <a:lvl2pPr marL="177777" indent="0">
              <a:buNone/>
              <a:defRPr sz="1000"/>
            </a:lvl2pPr>
            <a:lvl3pPr marL="355555" indent="0">
              <a:buNone/>
              <a:defRPr sz="1000"/>
            </a:lvl3pPr>
            <a:lvl4pPr marL="541271" indent="0">
              <a:buNone/>
              <a:defRPr sz="1000"/>
            </a:lvl4pPr>
            <a:lvl5pPr marL="719048" indent="0">
              <a:buNone/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ageNo"/>
          <p:cNvSpPr>
            <a:spLocks noGrp="1"/>
          </p:cNvSpPr>
          <p:nvPr>
            <p:ph type="sldNum" sz="quarter" idx="19"/>
          </p:nvPr>
        </p:nvSpPr>
        <p:spPr>
          <a:xfrm>
            <a:off x="8109439" y="242889"/>
            <a:ext cx="723900" cy="216694"/>
          </a:xfrm>
          <a:prstGeom prst="rect">
            <a:avLst/>
          </a:prstGeom>
        </p:spPr>
        <p:txBody>
          <a:bodyPr lIns="91428" tIns="45714" rIns="91428" bIns="45714"/>
          <a:lstStyle>
            <a:lvl1pPr>
              <a:defRPr/>
            </a:lvl1pPr>
          </a:lstStyle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fld id="{CA312978-C094-F94F-8065-C6792A37E2BF}" type="slidenum">
              <a:rPr lang="en-GB">
                <a:solidFill>
                  <a:srgbClr val="000000"/>
                </a:solidFill>
                <a:latin typeface="CiscoSansTT Light"/>
                <a:ea typeface="+mn-ea"/>
                <a:cs typeface="+mn-cs"/>
              </a:rPr>
              <a:pPr defTabSz="91428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000000"/>
              </a:solidFill>
              <a:latin typeface="CiscoSansTT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14542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5" y="5944"/>
            <a:ext cx="7435849" cy="5486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2" y="1004809"/>
            <a:ext cx="8551441" cy="3724274"/>
          </a:xfrm>
          <a:prstGeom prst="rect">
            <a:avLst/>
          </a:prstGeom>
        </p:spPr>
        <p:txBody>
          <a:bodyPr lIns="91428" tIns="45714" rIns="91428" bIns="45714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3755" y="889907"/>
            <a:ext cx="7435849" cy="285750"/>
          </a:xfrm>
          <a:prstGeom prst="rect">
            <a:avLst/>
          </a:prstGeom>
        </p:spPr>
        <p:txBody>
          <a:bodyPr lIns="91428" tIns="45714" rIns="91428" bIns="45714" anchor="ctr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93751" y="4449170"/>
            <a:ext cx="7461250" cy="311607"/>
          </a:xfrm>
          <a:prstGeom prst="rect">
            <a:avLst/>
          </a:prstGeom>
        </p:spPr>
        <p:txBody>
          <a:bodyPr lIns="91428" tIns="45714" rIns="91428" bIns="45714" anchor="b">
            <a:spAutoFit/>
          </a:bodyPr>
          <a:lstStyle>
            <a:lvl1pPr algn="l" defTabSz="804764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557370"/>
      </p:ext>
    </p:extLst>
  </p:cSld>
  <p:clrMapOvr>
    <a:masterClrMapping/>
  </p:clrMapOvr>
  <p:transition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324161"/>
            <a:ext cx="8588861" cy="62865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546608"/>
            <a:ext cx="7461250" cy="207749"/>
          </a:xfrm>
          <a:prstGeom prst="rect">
            <a:avLst/>
          </a:prstGeom>
        </p:spPr>
        <p:txBody>
          <a:bodyPr wrap="square" lIns="68589" tIns="34295" rIns="68589" bIns="34295" anchor="b" anchorCtr="0">
            <a:noAutofit/>
          </a:bodyPr>
          <a:lstStyle>
            <a:lvl1pPr algn="l" defTabSz="603728">
              <a:lnSpc>
                <a:spcPct val="100000"/>
              </a:lnSpc>
              <a:spcBef>
                <a:spcPct val="50000"/>
              </a:spcBef>
              <a:buNone/>
              <a:defRPr sz="9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val="4013964782"/>
      </p:ext>
    </p:extLst>
  </p:cSld>
  <p:clrMapOvr>
    <a:masterClrMapping/>
  </p:clrMapOvr>
  <p:transition>
    <p:wipe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92" y="1004888"/>
            <a:ext cx="8550275" cy="3724275"/>
          </a:xfrm>
          <a:prstGeom prst="rect">
            <a:avLst/>
          </a:prstGeom>
        </p:spPr>
        <p:txBody>
          <a:bodyPr lIns="91428" tIns="45714" rIns="91428" bIns="45714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97120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gradFill rotWithShape="0">
          <a:gsLst>
            <a:gs pos="0">
              <a:srgbClr val="36A4D7"/>
            </a:gs>
            <a:gs pos="99001">
              <a:srgbClr val="2D5AA3"/>
            </a:gs>
            <a:gs pos="100000">
              <a:srgbClr val="2D5A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lack.ai"/>
          <p:cNvPicPr>
            <a:picLocks noChangeAspect="1"/>
          </p:cNvPicPr>
          <p:nvPr/>
        </p:nvPicPr>
        <p:blipFill>
          <a:blip r:embed="rId2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lum bright="100000" contras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" y="324000"/>
            <a:ext cx="949596" cy="585216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793198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FFFFFE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33195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27319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21146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FFFFFE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63997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FFFFFE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3732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42" Type="http://schemas.openxmlformats.org/officeDocument/2006/relationships/slideLayout" Target="../slideLayouts/slideLayout78.xml"/><Relationship Id="rId47" Type="http://schemas.openxmlformats.org/officeDocument/2006/relationships/slideLayout" Target="../slideLayouts/slideLayout83.xml"/><Relationship Id="rId50" Type="http://schemas.openxmlformats.org/officeDocument/2006/relationships/slideLayout" Target="../slideLayouts/slideLayout86.xml"/><Relationship Id="rId55" Type="http://schemas.openxmlformats.org/officeDocument/2006/relationships/slideLayout" Target="../slideLayouts/slideLayout91.xml"/><Relationship Id="rId63" Type="http://schemas.openxmlformats.org/officeDocument/2006/relationships/theme" Target="../theme/theme2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9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slideLayout" Target="../slideLayouts/slideLayout76.xml"/><Relationship Id="rId45" Type="http://schemas.openxmlformats.org/officeDocument/2006/relationships/slideLayout" Target="../slideLayouts/slideLayout81.xml"/><Relationship Id="rId53" Type="http://schemas.openxmlformats.org/officeDocument/2006/relationships/slideLayout" Target="../slideLayouts/slideLayout89.xml"/><Relationship Id="rId58" Type="http://schemas.openxmlformats.org/officeDocument/2006/relationships/slideLayout" Target="../slideLayouts/slideLayout94.xml"/><Relationship Id="rId5" Type="http://schemas.openxmlformats.org/officeDocument/2006/relationships/slideLayout" Target="../slideLayouts/slideLayout41.xml"/><Relationship Id="rId61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43" Type="http://schemas.openxmlformats.org/officeDocument/2006/relationships/slideLayout" Target="../slideLayouts/slideLayout79.xml"/><Relationship Id="rId48" Type="http://schemas.openxmlformats.org/officeDocument/2006/relationships/slideLayout" Target="../slideLayouts/slideLayout84.xml"/><Relationship Id="rId56" Type="http://schemas.openxmlformats.org/officeDocument/2006/relationships/slideLayout" Target="../slideLayouts/slideLayout92.xml"/><Relationship Id="rId8" Type="http://schemas.openxmlformats.org/officeDocument/2006/relationships/slideLayout" Target="../slideLayouts/slideLayout44.xml"/><Relationship Id="rId51" Type="http://schemas.openxmlformats.org/officeDocument/2006/relationships/slideLayout" Target="../slideLayouts/slideLayout87.xml"/><Relationship Id="rId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Relationship Id="rId46" Type="http://schemas.openxmlformats.org/officeDocument/2006/relationships/slideLayout" Target="../slideLayouts/slideLayout82.xml"/><Relationship Id="rId59" Type="http://schemas.openxmlformats.org/officeDocument/2006/relationships/slideLayout" Target="../slideLayouts/slideLayout95.xml"/><Relationship Id="rId20" Type="http://schemas.openxmlformats.org/officeDocument/2006/relationships/slideLayout" Target="../slideLayouts/slideLayout56.xml"/><Relationship Id="rId41" Type="http://schemas.openxmlformats.org/officeDocument/2006/relationships/slideLayout" Target="../slideLayouts/slideLayout77.xml"/><Relationship Id="rId54" Type="http://schemas.openxmlformats.org/officeDocument/2006/relationships/slideLayout" Target="../slideLayouts/slideLayout90.xml"/><Relationship Id="rId6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49" Type="http://schemas.openxmlformats.org/officeDocument/2006/relationships/slideLayout" Target="../slideLayouts/slideLayout85.xml"/><Relationship Id="rId57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67.xml"/><Relationship Id="rId44" Type="http://schemas.openxmlformats.org/officeDocument/2006/relationships/slideLayout" Target="../slideLayouts/slideLayout80.xml"/><Relationship Id="rId52" Type="http://schemas.openxmlformats.org/officeDocument/2006/relationships/slideLayout" Target="../slideLayouts/slideLayout88.xml"/><Relationship Id="rId6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26" Type="http://schemas.openxmlformats.org/officeDocument/2006/relationships/slideLayout" Target="../slideLayouts/slideLayout124.xml"/><Relationship Id="rId39" Type="http://schemas.openxmlformats.org/officeDocument/2006/relationships/slideLayout" Target="../slideLayouts/slideLayout137.xml"/><Relationship Id="rId21" Type="http://schemas.openxmlformats.org/officeDocument/2006/relationships/slideLayout" Target="../slideLayouts/slideLayout119.xml"/><Relationship Id="rId34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slideLayout" Target="../slideLayouts/slideLayout118.xml"/><Relationship Id="rId29" Type="http://schemas.openxmlformats.org/officeDocument/2006/relationships/slideLayout" Target="../slideLayouts/slideLayout127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24" Type="http://schemas.openxmlformats.org/officeDocument/2006/relationships/slideLayout" Target="../slideLayouts/slideLayout122.xml"/><Relationship Id="rId32" Type="http://schemas.openxmlformats.org/officeDocument/2006/relationships/slideLayout" Target="../slideLayouts/slideLayout130.xml"/><Relationship Id="rId37" Type="http://schemas.openxmlformats.org/officeDocument/2006/relationships/slideLayout" Target="../slideLayouts/slideLayout135.xml"/><Relationship Id="rId40" Type="http://schemas.openxmlformats.org/officeDocument/2006/relationships/theme" Target="../theme/theme3.xml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23" Type="http://schemas.openxmlformats.org/officeDocument/2006/relationships/slideLayout" Target="../slideLayouts/slideLayout121.xml"/><Relationship Id="rId28" Type="http://schemas.openxmlformats.org/officeDocument/2006/relationships/slideLayout" Target="../slideLayouts/slideLayout126.xml"/><Relationship Id="rId36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117.xml"/><Relationship Id="rId31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Relationship Id="rId22" Type="http://schemas.openxmlformats.org/officeDocument/2006/relationships/slideLayout" Target="../slideLayouts/slideLayout120.xml"/><Relationship Id="rId27" Type="http://schemas.openxmlformats.org/officeDocument/2006/relationships/slideLayout" Target="../slideLayouts/slideLayout125.xml"/><Relationship Id="rId30" Type="http://schemas.openxmlformats.org/officeDocument/2006/relationships/slideLayout" Target="../slideLayouts/slideLayout128.xml"/><Relationship Id="rId35" Type="http://schemas.openxmlformats.org/officeDocument/2006/relationships/slideLayout" Target="../slideLayouts/slideLayout133.xml"/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5" Type="http://schemas.openxmlformats.org/officeDocument/2006/relationships/slideLayout" Target="../slideLayouts/slideLayout123.xml"/><Relationship Id="rId33" Type="http://schemas.openxmlformats.org/officeDocument/2006/relationships/slideLayout" Target="../slideLayouts/slideLayout131.xml"/><Relationship Id="rId38" Type="http://schemas.openxmlformats.org/officeDocument/2006/relationships/slideLayout" Target="../slideLayouts/slideLayout1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50.xml"/><Relationship Id="rId18" Type="http://schemas.openxmlformats.org/officeDocument/2006/relationships/slideLayout" Target="../slideLayouts/slideLayout155.xml"/><Relationship Id="rId26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40.xml"/><Relationship Id="rId21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17" Type="http://schemas.openxmlformats.org/officeDocument/2006/relationships/slideLayout" Target="../slideLayouts/slideLayout154.xml"/><Relationship Id="rId25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39.xml"/><Relationship Id="rId16" Type="http://schemas.openxmlformats.org/officeDocument/2006/relationships/slideLayout" Target="../slideLayouts/slideLayout153.xml"/><Relationship Id="rId20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24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42.xml"/><Relationship Id="rId15" Type="http://schemas.openxmlformats.org/officeDocument/2006/relationships/slideLayout" Target="../slideLayouts/slideLayout152.xml"/><Relationship Id="rId23" Type="http://schemas.openxmlformats.org/officeDocument/2006/relationships/slideLayout" Target="../slideLayouts/slideLayout160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147.xml"/><Relationship Id="rId19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slideLayout" Target="../slideLayouts/slideLayout151.xml"/><Relationship Id="rId22" Type="http://schemas.openxmlformats.org/officeDocument/2006/relationships/slideLayout" Target="../slideLayouts/slideLayout159.xml"/><Relationship Id="rId27" Type="http://schemas.openxmlformats.org/officeDocument/2006/relationships/slideLayout" Target="../slideLayouts/slideLayout16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slideLayout" Target="../slideLayouts/slideLayout182.xml"/><Relationship Id="rId26" Type="http://schemas.openxmlformats.org/officeDocument/2006/relationships/slideLayout" Target="../slideLayouts/slideLayout190.xml"/><Relationship Id="rId3" Type="http://schemas.openxmlformats.org/officeDocument/2006/relationships/slideLayout" Target="../slideLayouts/slideLayout167.xml"/><Relationship Id="rId21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5" Type="http://schemas.openxmlformats.org/officeDocument/2006/relationships/slideLayout" Target="../slideLayouts/slideLayout189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24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23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74.xml"/><Relationship Id="rId19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slideLayout" Target="../slideLayouts/slideLayout186.xml"/><Relationship Id="rId27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de-DE" sz="600" dirty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2017  Cisco</a:t>
            </a:r>
            <a:r>
              <a:rPr lang="en-US" sz="600" dirty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 and/or its affiliates. All rights reserved.   Cisco Confidential</a:t>
            </a:r>
          </a:p>
        </p:txBody>
      </p:sp>
      <p:pic>
        <p:nvPicPr>
          <p:cNvPr id="7" name="Picture 2" descr="C:\Users\spius\Pictures\cisco logo blue gradient.pn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7" r:id="rId3"/>
    <p:sldLayoutId id="2147483876" r:id="rId4"/>
    <p:sldLayoutId id="2147483878" r:id="rId5"/>
    <p:sldLayoutId id="2147483881" r:id="rId6"/>
    <p:sldLayoutId id="2147483880" r:id="rId7"/>
    <p:sldLayoutId id="2147483905" r:id="rId8"/>
    <p:sldLayoutId id="2147483906" r:id="rId9"/>
    <p:sldLayoutId id="2147483879" r:id="rId10"/>
    <p:sldLayoutId id="2147483883" r:id="rId11"/>
    <p:sldLayoutId id="2147483886" r:id="rId12"/>
    <p:sldLayoutId id="2147483887" r:id="rId13"/>
    <p:sldLayoutId id="2147483884" r:id="rId14"/>
    <p:sldLayoutId id="2147483885" r:id="rId15"/>
    <p:sldLayoutId id="2147483907" r:id="rId16"/>
    <p:sldLayoutId id="2147483889" r:id="rId17"/>
    <p:sldLayoutId id="2147483890" r:id="rId18"/>
    <p:sldLayoutId id="2147483891" r:id="rId19"/>
    <p:sldLayoutId id="2147483892" r:id="rId20"/>
    <p:sldLayoutId id="2147483893" r:id="rId21"/>
    <p:sldLayoutId id="2147483917" r:id="rId22"/>
    <p:sldLayoutId id="2147483918" r:id="rId23"/>
    <p:sldLayoutId id="2147483895" r:id="rId24"/>
    <p:sldLayoutId id="2147483871" r:id="rId25"/>
    <p:sldLayoutId id="2147483898" r:id="rId26"/>
    <p:sldLayoutId id="2147483908" r:id="rId27"/>
    <p:sldLayoutId id="2147483909" r:id="rId28"/>
    <p:sldLayoutId id="2147483910" r:id="rId29"/>
    <p:sldLayoutId id="2147483911" r:id="rId30"/>
    <p:sldLayoutId id="2147483914" r:id="rId31"/>
    <p:sldLayoutId id="2147483896" r:id="rId32"/>
    <p:sldLayoutId id="2147483912" r:id="rId33"/>
    <p:sldLayoutId id="2147483913" r:id="rId34"/>
    <p:sldLayoutId id="2147483897" r:id="rId35"/>
    <p:sldLayoutId id="2147483987" r:id="rId36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rgbClr val="676767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/>
          <p:cNvSpPr>
            <a:spLocks noGrp="1"/>
          </p:cNvSpPr>
          <p:nvPr>
            <p:ph type="title"/>
          </p:nvPr>
        </p:nvSpPr>
        <p:spPr>
          <a:xfrm>
            <a:off x="260620" y="341158"/>
            <a:ext cx="8659368" cy="731520"/>
          </a:xfrm>
          <a:prstGeom prst="rect">
            <a:avLst/>
          </a:prstGeom>
        </p:spPr>
        <p:txBody>
          <a:bodyPr vert="horz" lIns="91412" tIns="45706" rIns="91412" bIns="45706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8662418" y="4742907"/>
            <a:ext cx="218952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7" tIns="30788" rIns="61577" bIns="30788" anchor="b">
            <a:spAutoFit/>
          </a:bodyPr>
          <a:lstStyle/>
          <a:p>
            <a:pPr algn="r" defTabSz="610668" fontAlgn="auto">
              <a:spcBef>
                <a:spcPts val="0"/>
              </a:spcBef>
              <a:spcAft>
                <a:spcPts val="0"/>
              </a:spcAft>
            </a:pPr>
            <a:fld id="{DFCF27A5-1A5B-48D3-A060-2758FFBB1ADD}" type="slidenum">
              <a:rPr lang="en-US" sz="600">
                <a:solidFill>
                  <a:srgbClr val="231F20"/>
                </a:solidFill>
                <a:latin typeface="CiscoSansTT Light"/>
                <a:ea typeface="+mn-ea"/>
                <a:cs typeface="CiscoSans Thin"/>
              </a:rPr>
              <a:pPr algn="r" defTabSz="61066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600" dirty="0">
              <a:solidFill>
                <a:srgbClr val="231F20"/>
              </a:solidFill>
              <a:latin typeface="CiscoSansTT Light"/>
              <a:ea typeface="+mn-ea"/>
              <a:cs typeface="CiscoSans Thin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76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  <p:sldLayoutId id="2147483941" r:id="rId17"/>
    <p:sldLayoutId id="2147483942" r:id="rId18"/>
    <p:sldLayoutId id="2147483943" r:id="rId19"/>
    <p:sldLayoutId id="2147483944" r:id="rId20"/>
    <p:sldLayoutId id="2147483945" r:id="rId21"/>
    <p:sldLayoutId id="2147483946" r:id="rId22"/>
    <p:sldLayoutId id="2147483947" r:id="rId23"/>
    <p:sldLayoutId id="2147483948" r:id="rId24"/>
    <p:sldLayoutId id="2147483949" r:id="rId25"/>
    <p:sldLayoutId id="2147483950" r:id="rId26"/>
    <p:sldLayoutId id="2147483951" r:id="rId27"/>
    <p:sldLayoutId id="2147483952" r:id="rId28"/>
    <p:sldLayoutId id="2147483953" r:id="rId29"/>
    <p:sldLayoutId id="2147483954" r:id="rId30"/>
    <p:sldLayoutId id="2147483955" r:id="rId31"/>
    <p:sldLayoutId id="2147483956" r:id="rId32"/>
    <p:sldLayoutId id="2147483957" r:id="rId33"/>
    <p:sldLayoutId id="2147483958" r:id="rId34"/>
    <p:sldLayoutId id="2147483959" r:id="rId35"/>
    <p:sldLayoutId id="2147483960" r:id="rId36"/>
    <p:sldLayoutId id="2147483961" r:id="rId37"/>
    <p:sldLayoutId id="2147483962" r:id="rId38"/>
    <p:sldLayoutId id="2147483963" r:id="rId39"/>
    <p:sldLayoutId id="2147483964" r:id="rId40"/>
    <p:sldLayoutId id="2147483965" r:id="rId41"/>
    <p:sldLayoutId id="2147483966" r:id="rId42"/>
    <p:sldLayoutId id="2147483967" r:id="rId43"/>
    <p:sldLayoutId id="2147483968" r:id="rId44"/>
    <p:sldLayoutId id="2147483969" r:id="rId45"/>
    <p:sldLayoutId id="2147483970" r:id="rId46"/>
    <p:sldLayoutId id="2147483971" r:id="rId47"/>
    <p:sldLayoutId id="2147483972" r:id="rId48"/>
    <p:sldLayoutId id="2147483973" r:id="rId49"/>
    <p:sldLayoutId id="2147483974" r:id="rId50"/>
    <p:sldLayoutId id="2147483975" r:id="rId51"/>
    <p:sldLayoutId id="2147483976" r:id="rId52"/>
    <p:sldLayoutId id="2147483977" r:id="rId53"/>
    <p:sldLayoutId id="2147483978" r:id="rId54"/>
    <p:sldLayoutId id="2147483979" r:id="rId55"/>
    <p:sldLayoutId id="2147483980" r:id="rId56"/>
    <p:sldLayoutId id="2147483981" r:id="rId57"/>
    <p:sldLayoutId id="2147483982" r:id="rId58"/>
    <p:sldLayoutId id="2147483983" r:id="rId59"/>
    <p:sldLayoutId id="2147483984" r:id="rId60"/>
    <p:sldLayoutId id="2147483985" r:id="rId61"/>
    <p:sldLayoutId id="2147483986" r:id="rId62"/>
  </p:sldLayoutIdLst>
  <p:transition spd="slow">
    <p:wipe/>
  </p:transition>
  <p:txStyles>
    <p:titleStyle>
      <a:lvl1pPr algn="l" defTabSz="685691" rtl="0" eaLnBrk="1" latinLnBrk="0" hangingPunct="1">
        <a:lnSpc>
          <a:spcPct val="80000"/>
        </a:lnSpc>
        <a:spcBef>
          <a:spcPct val="0"/>
        </a:spcBef>
        <a:buNone/>
        <a:defRPr lang="en-US" sz="2500" b="0" kern="1200" spc="0" baseline="0" dirty="0">
          <a:solidFill>
            <a:srgbClr val="00A2BF"/>
          </a:solidFill>
          <a:latin typeface="+mj-lt"/>
          <a:ea typeface="+mj-ea"/>
          <a:cs typeface="CiscoSans"/>
        </a:defRPr>
      </a:lvl1pPr>
    </p:titleStyle>
    <p:bodyStyle>
      <a:lvl1pPr marL="171424" indent="-171424" algn="l" defTabSz="685691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chemeClr val="tx1"/>
          </a:solidFill>
          <a:latin typeface="+mn-lt"/>
          <a:ea typeface="+mn-ea"/>
          <a:cs typeface="CiscoSans"/>
        </a:defRPr>
      </a:lvl1pPr>
      <a:lvl2pPr marL="359895" indent="-215937" algn="l" defTabSz="685691" rtl="0" eaLnBrk="1" latinLnBrk="0" hangingPunct="1">
        <a:lnSpc>
          <a:spcPct val="95000"/>
        </a:lnSpc>
        <a:spcBef>
          <a:spcPts val="600"/>
        </a:spcBef>
        <a:buClr>
          <a:schemeClr val="tx2"/>
        </a:buClr>
        <a:buFont typeface="Arial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CiscoSans"/>
        </a:defRPr>
      </a:lvl2pPr>
      <a:lvl3pPr marL="431874" indent="-171401" algn="l" defTabSz="685691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CiscoSans"/>
        </a:defRPr>
      </a:lvl3pPr>
      <a:lvl4pPr marL="503853" indent="-171401" algn="l" defTabSz="685691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100" kern="1200" dirty="0" smtClean="0">
          <a:solidFill>
            <a:schemeClr val="tx1"/>
          </a:solidFill>
          <a:latin typeface="+mn-lt"/>
          <a:ea typeface="+mn-ea"/>
          <a:cs typeface="CiscoSans"/>
        </a:defRPr>
      </a:lvl4pPr>
      <a:lvl5pPr marL="575832" indent="-171401" algn="l" defTabSz="685691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100" kern="1200" dirty="0">
          <a:solidFill>
            <a:schemeClr val="tx1"/>
          </a:solidFill>
          <a:latin typeface="+mn-lt"/>
          <a:ea typeface="+mn-ea"/>
          <a:cs typeface="CiscoSans"/>
        </a:defRPr>
      </a:lvl5pPr>
      <a:lvl6pPr marL="863748" indent="-171424" algn="l" defTabSz="685691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727" indent="-171401" algn="l" defTabSz="685691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99920" indent="0" algn="l" defTabSz="685691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89" indent="-171424" algn="l" defTabSz="68569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1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1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36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84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25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75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20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68" algn="l" defTabSz="6856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000000">
                    <a:alpha val="25000"/>
                  </a:srgbClr>
                </a:solidFill>
                <a:latin typeface="Arial"/>
                <a:ea typeface="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rgbClr val="000000">
                  <a:alpha val="25000"/>
                </a:srgbClr>
              </a:solidFill>
              <a:latin typeface="Arial"/>
              <a:ea typeface="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000000">
                    <a:alpha val="25000"/>
                  </a:srgbClr>
                </a:solidFill>
                <a:latin typeface="Arial"/>
                <a:ea typeface=""/>
                <a:cs typeface="CiscoSans Thin"/>
              </a:rPr>
              <a:t>© 2015  Cisco and/or its affiliates. All rights reserved.   Cisco Confidential</a:t>
            </a:r>
          </a:p>
        </p:txBody>
      </p:sp>
      <p:pic>
        <p:nvPicPr>
          <p:cNvPr id="7" name="Picture 2" descr="C:\Users\spius\Pictures\cisco logo blue gradient.pn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5" y="4625773"/>
            <a:ext cx="431312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28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  <p:sldLayoutId id="2147484005" r:id="rId17"/>
    <p:sldLayoutId id="2147484006" r:id="rId18"/>
    <p:sldLayoutId id="2147484007" r:id="rId19"/>
    <p:sldLayoutId id="2147484008" r:id="rId20"/>
    <p:sldLayoutId id="2147484009" r:id="rId21"/>
    <p:sldLayoutId id="2147484010" r:id="rId22"/>
    <p:sldLayoutId id="2147484011" r:id="rId23"/>
    <p:sldLayoutId id="2147484012" r:id="rId24"/>
    <p:sldLayoutId id="2147484013" r:id="rId25"/>
    <p:sldLayoutId id="2147484014" r:id="rId26"/>
    <p:sldLayoutId id="2147484015" r:id="rId27"/>
    <p:sldLayoutId id="2147484016" r:id="rId28"/>
    <p:sldLayoutId id="2147484017" r:id="rId29"/>
    <p:sldLayoutId id="2147484018" r:id="rId30"/>
    <p:sldLayoutId id="2147484019" r:id="rId31"/>
    <p:sldLayoutId id="2147484020" r:id="rId32"/>
    <p:sldLayoutId id="2147484021" r:id="rId33"/>
    <p:sldLayoutId id="2147484022" r:id="rId34"/>
    <p:sldLayoutId id="2147484023" r:id="rId35"/>
    <p:sldLayoutId id="2147484024" r:id="rId36"/>
    <p:sldLayoutId id="2147484025" r:id="rId37"/>
    <p:sldLayoutId id="2147484026" r:id="rId38"/>
    <p:sldLayoutId id="2147484027" r:id="rId39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rgbClr val="676767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8515707" y="4742907"/>
            <a:ext cx="223441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 kern="1200" spc="2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610744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kern="1200" spc="20" baseline="0" dirty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310937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5" r:id="rId16"/>
    <p:sldLayoutId id="2147484046" r:id="rId17"/>
    <p:sldLayoutId id="2147484047" r:id="rId18"/>
    <p:sldLayoutId id="2147484048" r:id="rId19"/>
    <p:sldLayoutId id="2147484049" r:id="rId20"/>
    <p:sldLayoutId id="2147484050" r:id="rId21"/>
    <p:sldLayoutId id="2147484051" r:id="rId22"/>
    <p:sldLayoutId id="2147484052" r:id="rId23"/>
    <p:sldLayoutId id="2147484053" r:id="rId24"/>
    <p:sldLayoutId id="2147484054" r:id="rId25"/>
    <p:sldLayoutId id="2147484055" r:id="rId26"/>
    <p:sldLayoutId id="2147484083" r:id="rId27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bg1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>
          <p15:clr>
            <a:srgbClr val="F26B43"/>
          </p15:clr>
        </p15:guide>
        <p15:guide id="2" pos="336">
          <p15:clr>
            <a:srgbClr val="F26B43"/>
          </p15:clr>
        </p15:guide>
        <p15:guide id="3" pos="5448">
          <p15:clr>
            <a:srgbClr val="F26B43"/>
          </p15:clr>
        </p15:guide>
        <p15:guide id="4" orient="horz" pos="757">
          <p15:clr>
            <a:srgbClr val="F26B43"/>
          </p15:clr>
        </p15:guide>
        <p15:guide id="5" orient="horz" pos="335">
          <p15:clr>
            <a:srgbClr val="F26B43"/>
          </p15:clr>
        </p15:guide>
        <p15:guide id="6" pos="2876">
          <p15:clr>
            <a:srgbClr val="F26B43"/>
          </p15:clr>
        </p15:guide>
        <p15:guide id="7" orient="horz" pos="1043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8515707" y="4742907"/>
            <a:ext cx="223441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 kern="1200" spc="2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610744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kern="1200" spc="20" baseline="0" dirty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9C2156-AC29-1C49-B5A4-37677893E579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7679" y="4741653"/>
            <a:ext cx="340105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pc="20" baseline="0" dirty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2021  Cisco and/or its affiliates. All rights reserved.   Cisco Confidential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72C3EB4-B47E-124C-A8B7-972AF9D54F4F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8515707" y="4742907"/>
            <a:ext cx="223441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 kern="1200" spc="2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610744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kern="1200" spc="20" baseline="0" dirty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32552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  <p:sldLayoutId id="2147484071" r:id="rId15"/>
    <p:sldLayoutId id="2147484072" r:id="rId16"/>
    <p:sldLayoutId id="2147484073" r:id="rId17"/>
    <p:sldLayoutId id="2147484074" r:id="rId18"/>
    <p:sldLayoutId id="2147484075" r:id="rId19"/>
    <p:sldLayoutId id="2147484076" r:id="rId20"/>
    <p:sldLayoutId id="2147484077" r:id="rId21"/>
    <p:sldLayoutId id="2147484078" r:id="rId22"/>
    <p:sldLayoutId id="2147484079" r:id="rId23"/>
    <p:sldLayoutId id="2147484080" r:id="rId24"/>
    <p:sldLayoutId id="2147484081" r:id="rId25"/>
    <p:sldLayoutId id="2147484082" r:id="rId26"/>
  </p:sldLayoutIdLst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bg1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8" orient="horz" pos="2892">
          <p15:clr>
            <a:srgbClr val="F26B43"/>
          </p15:clr>
        </p15:guide>
        <p15:guide id="9" pos="336">
          <p15:clr>
            <a:srgbClr val="F26B43"/>
          </p15:clr>
        </p15:guide>
        <p15:guide id="10" pos="5448">
          <p15:clr>
            <a:srgbClr val="F26B43"/>
          </p15:clr>
        </p15:guide>
        <p15:guide id="11" orient="horz" pos="757">
          <p15:clr>
            <a:srgbClr val="F26B43"/>
          </p15:clr>
        </p15:guide>
        <p15:guide id="12" orient="horz" pos="335">
          <p15:clr>
            <a:srgbClr val="F26B43"/>
          </p15:clr>
        </p15:guide>
        <p15:guide id="13" pos="2876">
          <p15:clr>
            <a:srgbClr val="F26B43"/>
          </p15:clr>
        </p15:guide>
        <p15:guide id="14" orient="horz" pos="104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EBD41C-227F-3546-A0CD-66B07CBC2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292" y="2571750"/>
            <a:ext cx="8302625" cy="299001"/>
          </a:xfrm>
        </p:spPr>
        <p:txBody>
          <a:bodyPr/>
          <a:lstStyle/>
          <a:p>
            <a:r>
              <a:rPr lang="en-US" dirty="0"/>
              <a:t>Failure Analysis Report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5" y="2024906"/>
            <a:ext cx="8340152" cy="644730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-apple-system"/>
              </a:rPr>
              <a:t>FA-0399640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4649110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CB72E4-5537-4B32-8279-3669B6E8B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70" y="220732"/>
            <a:ext cx="8345488" cy="731837"/>
          </a:xfrm>
        </p:spPr>
        <p:txBody>
          <a:bodyPr/>
          <a:lstStyle/>
          <a:p>
            <a:r>
              <a:rPr lang="en-US" altLang="zh-CN" dirty="0">
                <a:solidFill>
                  <a:srgbClr val="0183B7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  <a:t>Part inspection summary</a:t>
            </a:r>
            <a:br>
              <a:rPr lang="en-US" altLang="zh-CN" dirty="0">
                <a:solidFill>
                  <a:srgbClr val="0183B7"/>
                </a:solidFill>
                <a:latin typeface="Arial" panose="020B0604020202020204" pitchFamily="34" charset="0"/>
                <a:ea typeface="宋体" charset="-122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93595B5-3394-4093-9B01-E5F925B90568}"/>
              </a:ext>
            </a:extLst>
          </p:cNvPr>
          <p:cNvSpPr txBox="1"/>
          <p:nvPr/>
        </p:nvSpPr>
        <p:spPr>
          <a:xfrm>
            <a:off x="623713" y="1448365"/>
            <a:ext cx="683663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N9K-C93108TC-EX</a:t>
            </a:r>
            <a:br>
              <a:rPr lang="en-US" sz="1400" dirty="0">
                <a:latin typeface="+mj-lt"/>
              </a:rPr>
            </a:br>
            <a:r>
              <a:rPr lang="en-US" sz="1400" dirty="0">
                <a:solidFill>
                  <a:srgbClr val="333333"/>
                </a:solidFill>
                <a:latin typeface="+mj-lt"/>
              </a:rPr>
              <a:t>SN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+mj-lt"/>
              </a:rPr>
              <a:t>: FDO22441MNA</a:t>
            </a:r>
            <a:br>
              <a:rPr lang="en-US" sz="1400" dirty="0">
                <a:latin typeface="+mj-lt"/>
              </a:rPr>
            </a:br>
            <a:r>
              <a:rPr lang="en-US" sz="1400" b="0" i="0" dirty="0">
                <a:solidFill>
                  <a:srgbClr val="333333"/>
                </a:solidFill>
                <a:effectLst/>
                <a:latin typeface="+mj-lt"/>
              </a:rPr>
              <a:t>Service Request: 686997516</a:t>
            </a:r>
            <a:br>
              <a:rPr lang="en-US" sz="1400" dirty="0">
                <a:latin typeface="+mj-lt"/>
              </a:rPr>
            </a:br>
            <a:r>
              <a:rPr lang="en-US" sz="1400" b="0" i="0" dirty="0">
                <a:solidFill>
                  <a:srgbClr val="333333"/>
                </a:solidFill>
                <a:effectLst/>
                <a:latin typeface="+mj-lt"/>
              </a:rPr>
              <a:t>RMA: 800239238</a:t>
            </a:r>
            <a:br>
              <a:rPr lang="en-US" sz="1400" dirty="0">
                <a:latin typeface="+mj-lt"/>
              </a:rPr>
            </a:br>
            <a:r>
              <a:rPr lang="en-US" sz="1400" b="0" i="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+mj-lt"/>
              </a:rPr>
              <a:t>Customer Request: </a:t>
            </a:r>
            <a:r>
              <a:rPr lang="en-US" sz="1400" dirty="0">
                <a:solidFill>
                  <a:srgbClr val="333333"/>
                </a:solidFill>
                <a:highlight>
                  <a:srgbClr val="00FFFF"/>
                </a:highlight>
                <a:latin typeface="+mj-lt"/>
              </a:rPr>
              <a:t>No</a:t>
            </a:r>
            <a:endParaRPr lang="en-US" sz="1400" b="0" i="0" dirty="0">
              <a:solidFill>
                <a:srgbClr val="333333"/>
              </a:solidFill>
              <a:effectLst/>
              <a:highlight>
                <a:srgbClr val="00FFFF"/>
              </a:highlight>
              <a:latin typeface="+mj-lt"/>
            </a:endParaRPr>
          </a:p>
          <a:p>
            <a:br>
              <a:rPr lang="en-US" sz="1400" dirty="0">
                <a:latin typeface="+mj-lt"/>
              </a:rPr>
            </a:br>
            <a:r>
              <a:rPr lang="en-US" sz="1400" b="0" i="0" dirty="0">
                <a:solidFill>
                  <a:srgbClr val="333333"/>
                </a:solidFill>
                <a:effectLst/>
                <a:highlight>
                  <a:srgbClr val="00FFFF"/>
                </a:highlight>
                <a:latin typeface="+mj-lt"/>
              </a:rPr>
              <a:t>Customer Problem: IQS2.0 PID Profile for N9K-C93108TC-EX=,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756844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7F806A-8279-4EB2-BC98-CC1A1A61D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31" y="228599"/>
            <a:ext cx="8345488" cy="731837"/>
          </a:xfrm>
        </p:spPr>
        <p:txBody>
          <a:bodyPr/>
          <a:lstStyle/>
          <a:p>
            <a:r>
              <a:rPr lang="en-US" sz="2400" dirty="0">
                <a:solidFill>
                  <a:srgbClr val="0183B7"/>
                </a:solidFill>
              </a:rPr>
              <a:t>Case review summary</a:t>
            </a:r>
            <a:r>
              <a:rPr lang="en-US" sz="2400" dirty="0">
                <a:cs typeface="Arial"/>
              </a:rPr>
              <a:t>​</a:t>
            </a:r>
            <a:endParaRPr lang="en-US" sz="240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B9AA18E9-B2F8-4536-9F9F-9C379FA10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140C9860-3C81-4F42-A752-EBF4DD4EB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7FB5497B-27B1-4355-B5C9-C16F77F8A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545"/>
            <a:ext cx="65" cy="40011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84FFAE6-1925-4FFF-975D-4479DBEB01BD}"/>
              </a:ext>
            </a:extLst>
          </p:cNvPr>
          <p:cNvSpPr txBox="1"/>
          <p:nvPr/>
        </p:nvSpPr>
        <p:spPr>
          <a:xfrm>
            <a:off x="741044" y="1145101"/>
            <a:ext cx="76619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N9K-C93108TC-EX</a:t>
            </a:r>
          </a:p>
          <a:p>
            <a:pPr algn="just"/>
            <a:r>
              <a:rPr lang="en-US" sz="1400" dirty="0">
                <a:latin typeface="+mn-lt"/>
              </a:rPr>
              <a:t>SN: FDO22441MNA</a:t>
            </a:r>
          </a:p>
          <a:p>
            <a:pPr algn="just"/>
            <a:r>
              <a:rPr lang="en-US" sz="1400" dirty="0">
                <a:latin typeface="+mn-lt"/>
              </a:rPr>
              <a:t>The unit was received on our site, and I do not present physical damage.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7AFD54DF-5AD2-413A-9CD4-5D903577E805}"/>
              </a:ext>
            </a:extLst>
          </p:cNvPr>
          <p:cNvSpPr txBox="1">
            <a:spLocks/>
          </p:cNvSpPr>
          <p:nvPr/>
        </p:nvSpPr>
        <p:spPr bwMode="auto">
          <a:xfrm>
            <a:off x="184731" y="2263320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2800" b="0" i="0" u="none" kern="1200" dirty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solidFill>
                  <a:srgbClr val="0183B7"/>
                </a:solidFill>
                <a:cs typeface="Arial"/>
              </a:rPr>
              <a:t>Fault duplication: Yes</a:t>
            </a:r>
            <a:r>
              <a:rPr lang="en-US" sz="2400" dirty="0">
                <a:cs typeface="Arial"/>
              </a:rPr>
              <a:t>​</a:t>
            </a:r>
            <a:endParaRPr lang="en-US" sz="2400" dirty="0"/>
          </a:p>
        </p:txBody>
      </p:sp>
      <p:sp>
        <p:nvSpPr>
          <p:cNvPr id="10" name="CuadroTexto 12">
            <a:extLst>
              <a:ext uri="{FF2B5EF4-FFF2-40B4-BE49-F238E27FC236}">
                <a16:creationId xmlns:a16="http://schemas.microsoft.com/office/drawing/2014/main" id="{62F67132-48CE-4640-A231-A4549A8BA5B3}"/>
              </a:ext>
            </a:extLst>
          </p:cNvPr>
          <p:cNvSpPr txBox="1"/>
          <p:nvPr/>
        </p:nvSpPr>
        <p:spPr>
          <a:xfrm>
            <a:off x="741044" y="3071104"/>
            <a:ext cx="79462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cs typeface="Arial" panose="020B0604020202020204" pitchFamily="34" charset="0"/>
              </a:rPr>
              <a:t>The reported issue was duplicated, the UUT did not boot up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1600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4875260A-2998-48DF-B825-52991956D52A}"/>
              </a:ext>
            </a:extLst>
          </p:cNvPr>
          <p:cNvSpPr txBox="1">
            <a:spLocks/>
          </p:cNvSpPr>
          <p:nvPr/>
        </p:nvSpPr>
        <p:spPr bwMode="auto">
          <a:xfrm>
            <a:off x="399256" y="59975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68421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en-US" sz="4600" b="0" i="0" u="none" kern="120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  <a:lvl2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2pPr>
            <a:lvl3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3pPr>
            <a:lvl4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4pPr>
            <a:lvl5pPr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5pPr>
            <a:lvl6pPr marL="4572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6pPr>
            <a:lvl7pPr marL="9144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7pPr>
            <a:lvl8pPr marL="13716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8pPr>
            <a:lvl9pPr marL="1828800" algn="l" defTabSz="684213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676767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Fault isolation: Yes </a:t>
            </a:r>
          </a:p>
        </p:txBody>
      </p:sp>
      <p:sp>
        <p:nvSpPr>
          <p:cNvPr id="7" name="CuadroTexto 14">
            <a:extLst>
              <a:ext uri="{FF2B5EF4-FFF2-40B4-BE49-F238E27FC236}">
                <a16:creationId xmlns:a16="http://schemas.microsoft.com/office/drawing/2014/main" id="{E417216F-26F5-4BC6-A948-09A7D3074B36}"/>
              </a:ext>
            </a:extLst>
          </p:cNvPr>
          <p:cNvSpPr txBox="1"/>
          <p:nvPr/>
        </p:nvSpPr>
        <p:spPr>
          <a:xfrm>
            <a:off x="741044" y="1017478"/>
            <a:ext cx="76619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1.- Power on unit reboots multiple times. </a:t>
            </a:r>
          </a:p>
          <a:p>
            <a:pPr algn="just"/>
            <a:r>
              <a:rPr lang="en-US" sz="1400" dirty="0">
                <a:latin typeface="+mn-lt"/>
              </a:rPr>
              <a:t>Result: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Fail</a:t>
            </a:r>
            <a:r>
              <a:rPr lang="en-US" sz="1400" dirty="0">
                <a:latin typeface="+mn-lt"/>
              </a:rPr>
              <a:t>. The unit has an issue related with the power sequence</a:t>
            </a:r>
          </a:p>
          <a:p>
            <a:pPr algn="just"/>
            <a:endParaRPr lang="en-US" sz="1400" dirty="0">
              <a:latin typeface="+mn-lt"/>
            </a:endParaRPr>
          </a:p>
        </p:txBody>
      </p:sp>
      <p:sp>
        <p:nvSpPr>
          <p:cNvPr id="8" name="CuadroTexto 14">
            <a:extLst>
              <a:ext uri="{FF2B5EF4-FFF2-40B4-BE49-F238E27FC236}">
                <a16:creationId xmlns:a16="http://schemas.microsoft.com/office/drawing/2014/main" id="{F597E666-75EB-47A5-8D86-227B26A6C73F}"/>
              </a:ext>
            </a:extLst>
          </p:cNvPr>
          <p:cNvSpPr txBox="1"/>
          <p:nvPr/>
        </p:nvSpPr>
        <p:spPr>
          <a:xfrm>
            <a:off x="741044" y="1629622"/>
            <a:ext cx="76619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2.- Check the IOFPGA image with  a golden units.</a:t>
            </a:r>
          </a:p>
          <a:p>
            <a:pPr algn="just"/>
            <a:r>
              <a:rPr lang="en-US" sz="1400" dirty="0">
                <a:latin typeface="+mn-lt"/>
              </a:rPr>
              <a:t>Result: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Fail</a:t>
            </a:r>
            <a:r>
              <a:rPr lang="en-US" sz="1400" dirty="0">
                <a:latin typeface="+mn-lt"/>
              </a:rPr>
              <a:t>. The enable of the power sequence was not generated for the FPGA this caused that the UUT did not boot.</a:t>
            </a:r>
          </a:p>
        </p:txBody>
      </p:sp>
      <p:sp>
        <p:nvSpPr>
          <p:cNvPr id="9" name="CuadroTexto 14">
            <a:extLst>
              <a:ext uri="{FF2B5EF4-FFF2-40B4-BE49-F238E27FC236}">
                <a16:creationId xmlns:a16="http://schemas.microsoft.com/office/drawing/2014/main" id="{4A63C4E7-582E-4FA0-AA7E-7BDA97F5B490}"/>
              </a:ext>
            </a:extLst>
          </p:cNvPr>
          <p:cNvSpPr txBox="1"/>
          <p:nvPr/>
        </p:nvSpPr>
        <p:spPr>
          <a:xfrm>
            <a:off x="741044" y="2980430"/>
            <a:ext cx="766191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4.- .Reflow IOFPGA</a:t>
            </a:r>
          </a:p>
          <a:p>
            <a:pPr algn="just"/>
            <a:r>
              <a:rPr lang="en-US" sz="1400" dirty="0">
                <a:latin typeface="+mn-lt"/>
              </a:rPr>
              <a:t>Result: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Fail</a:t>
            </a:r>
            <a:r>
              <a:rPr lang="en-US" sz="1400" dirty="0">
                <a:latin typeface="+mn-lt"/>
              </a:rPr>
              <a:t>. The fault still exist</a:t>
            </a:r>
          </a:p>
          <a:p>
            <a:pPr algn="just"/>
            <a:endParaRPr lang="en-US" sz="1400" dirty="0">
              <a:latin typeface="+mn-lt"/>
            </a:endParaRPr>
          </a:p>
          <a:p>
            <a:pPr algn="just"/>
            <a:endParaRPr lang="en-US" sz="1400" dirty="0">
              <a:latin typeface="+mn-lt"/>
            </a:endParaRPr>
          </a:p>
        </p:txBody>
      </p:sp>
      <p:sp>
        <p:nvSpPr>
          <p:cNvPr id="10" name="CuadroTexto 14">
            <a:extLst>
              <a:ext uri="{FF2B5EF4-FFF2-40B4-BE49-F238E27FC236}">
                <a16:creationId xmlns:a16="http://schemas.microsoft.com/office/drawing/2014/main" id="{5D880C20-EE69-4B6E-86DD-5A801B8A7147}"/>
              </a:ext>
            </a:extLst>
          </p:cNvPr>
          <p:cNvSpPr txBox="1"/>
          <p:nvPr/>
        </p:nvSpPr>
        <p:spPr>
          <a:xfrm>
            <a:off x="741044" y="3654850"/>
            <a:ext cx="76619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5.- Replaced IOFPGA</a:t>
            </a:r>
          </a:p>
          <a:p>
            <a:pPr algn="just"/>
            <a:r>
              <a:rPr lang="en-US" sz="1400" dirty="0">
                <a:latin typeface="+mn-lt"/>
              </a:rPr>
              <a:t>Result: </a:t>
            </a:r>
            <a:r>
              <a:rPr lang="en-US" sz="1400" dirty="0">
                <a:solidFill>
                  <a:srgbClr val="00B050"/>
                </a:solidFill>
                <a:latin typeface="+mn-lt"/>
              </a:rPr>
              <a:t>Pass. </a:t>
            </a:r>
            <a:r>
              <a:rPr lang="en-US" sz="1400" dirty="0">
                <a:latin typeface="+mn-lt"/>
              </a:rPr>
              <a:t>Issue was solved</a:t>
            </a:r>
          </a:p>
        </p:txBody>
      </p:sp>
      <p:sp>
        <p:nvSpPr>
          <p:cNvPr id="11" name="CuadroTexto 14">
            <a:extLst>
              <a:ext uri="{FF2B5EF4-FFF2-40B4-BE49-F238E27FC236}">
                <a16:creationId xmlns:a16="http://schemas.microsoft.com/office/drawing/2014/main" id="{4259D12E-942C-45C5-86B6-966C395BDB88}"/>
              </a:ext>
            </a:extLst>
          </p:cNvPr>
          <p:cNvSpPr txBox="1"/>
          <p:nvPr/>
        </p:nvSpPr>
        <p:spPr>
          <a:xfrm>
            <a:off x="741044" y="2457210"/>
            <a:ext cx="76619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3.- Replace the IOFPGA image with  a golden units.</a:t>
            </a:r>
          </a:p>
          <a:p>
            <a:pPr algn="just"/>
            <a:r>
              <a:rPr lang="en-US" sz="1400" dirty="0">
                <a:latin typeface="+mn-lt"/>
              </a:rPr>
              <a:t>Result: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Fail</a:t>
            </a:r>
            <a:r>
              <a:rPr lang="en-US" sz="1400" dirty="0">
                <a:latin typeface="+mn-lt"/>
              </a:rPr>
              <a:t>. Same as before, can not enter loader</a:t>
            </a:r>
          </a:p>
        </p:txBody>
      </p:sp>
    </p:spTree>
    <p:extLst>
      <p:ext uri="{BB962C8B-B14F-4D97-AF65-F5344CB8AC3E}">
        <p14:creationId xmlns:p14="http://schemas.microsoft.com/office/powerpoint/2010/main" val="195262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8">
            <a:extLst>
              <a:ext uri="{FF2B5EF4-FFF2-40B4-BE49-F238E27FC236}">
                <a16:creationId xmlns:a16="http://schemas.microsoft.com/office/drawing/2014/main" id="{F5ACBB59-1AF1-4992-8863-FAAFCF55F466}"/>
              </a:ext>
            </a:extLst>
          </p:cNvPr>
          <p:cNvSpPr txBox="1"/>
          <p:nvPr/>
        </p:nvSpPr>
        <p:spPr>
          <a:xfrm>
            <a:off x="608274" y="1394642"/>
            <a:ext cx="71840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dirty="0">
                <a:solidFill>
                  <a:srgbClr val="202124"/>
                </a:solidFill>
                <a:latin typeface="+mj-lt"/>
              </a:rPr>
              <a:t>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he customer problem was caused</a:t>
            </a:r>
            <a:r>
              <a:rPr lang="en-US" altLang="en-US" sz="1600" dirty="0">
                <a:solidFill>
                  <a:srgbClr val="202124"/>
                </a:solidFill>
                <a:latin typeface="+mj-lt"/>
              </a:rPr>
              <a:t> by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a hardware issue. </a:t>
            </a:r>
            <a:r>
              <a:rPr lang="en-US" altLang="en-US" sz="1600" dirty="0">
                <a:solidFill>
                  <a:srgbClr val="202124"/>
                </a:solidFill>
                <a:latin typeface="+mj-lt"/>
              </a:rPr>
              <a:t>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+mj-lt"/>
              </a:rPr>
              <a:t>he affected component information </a:t>
            </a:r>
            <a:r>
              <a:rPr lang="en-US" altLang="en-US" sz="1600" dirty="0">
                <a:solidFill>
                  <a:srgbClr val="202124"/>
                </a:solidFill>
                <a:latin typeface="+mj-lt"/>
              </a:rPr>
              <a:t>it shows below.</a:t>
            </a:r>
            <a:endParaRPr lang="en-US" altLang="en-US" sz="1600" dirty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RefDes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 Location: FPGA(IO)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Part Number:16-4243-01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MPN: EP4CGX50CF23C8N				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Vender: INTEL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DC: 1813				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+mj-lt"/>
              </a:rPr>
              <a:t>L/D: NAAAF56482				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FF"/>
              </a:highlight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dirty="0">
              <a:latin typeface="+mj-lt"/>
            </a:endParaRPr>
          </a:p>
        </p:txBody>
      </p:sp>
      <p:sp>
        <p:nvSpPr>
          <p:cNvPr id="4" name="CuadroTexto 15">
            <a:extLst>
              <a:ext uri="{FF2B5EF4-FFF2-40B4-BE49-F238E27FC236}">
                <a16:creationId xmlns:a16="http://schemas.microsoft.com/office/drawing/2014/main" id="{BAA33DAC-7E49-4893-B7D3-DCF762765A3C}"/>
              </a:ext>
            </a:extLst>
          </p:cNvPr>
          <p:cNvSpPr txBox="1"/>
          <p:nvPr/>
        </p:nvSpPr>
        <p:spPr>
          <a:xfrm>
            <a:off x="608274" y="559188"/>
            <a:ext cx="4611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3200" dirty="0" err="1">
                <a:solidFill>
                  <a:schemeClr val="bg1"/>
                </a:solidFill>
              </a:rPr>
              <a:t>Conclusion</a:t>
            </a:r>
            <a:r>
              <a:rPr lang="es-MX" sz="3200" dirty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13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60371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Blue theme 2014 16x9">
  <a:themeElements>
    <a:clrScheme name="Cisco Blue">
      <a:dk1>
        <a:srgbClr val="676767"/>
      </a:dk1>
      <a:lt1>
        <a:srgbClr val="FFFFFF"/>
      </a:lt1>
      <a:dk2>
        <a:srgbClr val="2968AF"/>
      </a:dk2>
      <a:lt2>
        <a:srgbClr val="FFFFFF"/>
      </a:lt2>
      <a:accent1>
        <a:srgbClr val="214794"/>
      </a:accent1>
      <a:accent2>
        <a:srgbClr val="8EBCDC"/>
      </a:accent2>
      <a:accent3>
        <a:srgbClr val="676767"/>
      </a:accent3>
      <a:accent4>
        <a:srgbClr val="57B74E"/>
      </a:accent4>
      <a:accent5>
        <a:srgbClr val="32B2DF"/>
      </a:accent5>
      <a:accent6>
        <a:srgbClr val="0D868E"/>
      </a:accent6>
      <a:hlink>
        <a:srgbClr val="2BA2D7"/>
      </a:hlink>
      <a:folHlink>
        <a:srgbClr val="2968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6x9_Cool_Template_Version_0.16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 2014">
      <a:majorFont>
        <a:latin typeface="CiscoSansTT Extra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Blue theme 2014 16x9">
  <a:themeElements>
    <a:clrScheme name="Cisco Blue">
      <a:dk1>
        <a:srgbClr val="676767"/>
      </a:dk1>
      <a:lt1>
        <a:srgbClr val="FFFFFF"/>
      </a:lt1>
      <a:dk2>
        <a:srgbClr val="2968AF"/>
      </a:dk2>
      <a:lt2>
        <a:srgbClr val="FFFFFF"/>
      </a:lt2>
      <a:accent1>
        <a:srgbClr val="214794"/>
      </a:accent1>
      <a:accent2>
        <a:srgbClr val="8EBCDC"/>
      </a:accent2>
      <a:accent3>
        <a:srgbClr val="676767"/>
      </a:accent3>
      <a:accent4>
        <a:srgbClr val="57B74E"/>
      </a:accent4>
      <a:accent5>
        <a:srgbClr val="32B2DF"/>
      </a:accent5>
      <a:accent6>
        <a:srgbClr val="0D868E"/>
      </a:accent6>
      <a:hlink>
        <a:srgbClr val="2BA2D7"/>
      </a:hlink>
      <a:folHlink>
        <a:srgbClr val="2968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Cisco Corporate Default Theme 2021">
  <a:themeElements>
    <a:clrScheme name="Custom 112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74BF4B"/>
      </a:accent2>
      <a:accent3>
        <a:srgbClr val="1E4471"/>
      </a:accent3>
      <a:accent4>
        <a:srgbClr val="9E9EA2"/>
      </a:accent4>
      <a:accent5>
        <a:srgbClr val="FBAB2C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Default Theme 2021" id="{A56129F2-FE1D-AE4C-881E-495A24848007}" vid="{97BAF9FB-0630-B04E-80E2-B0891879F5DA}"/>
    </a:ext>
  </a:extLst>
</a:theme>
</file>

<file path=ppt/theme/theme5.xml><?xml version="1.0" encoding="utf-8"?>
<a:theme xmlns:a="http://schemas.openxmlformats.org/drawingml/2006/main" name="1_Cisco Corporate Default Theme 2021">
  <a:themeElements>
    <a:clrScheme name="Custom 112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74BF4B"/>
      </a:accent2>
      <a:accent3>
        <a:srgbClr val="1E4471"/>
      </a:accent3>
      <a:accent4>
        <a:srgbClr val="9E9EA2"/>
      </a:accent4>
      <a:accent5>
        <a:srgbClr val="FBAB2C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Default Theme 2021" id="{136C65A9-C85E-1740-A2D8-B27C60DBE490}" vid="{EE8C6319-46DE-D641-BC64-174CF4CB5A0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163748</TotalTime>
  <Words>249</Words>
  <Application>Microsoft Office PowerPoint</Application>
  <PresentationFormat>On-screen Show (16:9)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20" baseType="lpstr">
      <vt:lpstr>-apple-system</vt:lpstr>
      <vt:lpstr>Arial</vt:lpstr>
      <vt:lpstr>Calibri</vt:lpstr>
      <vt:lpstr>Ciscolight</vt:lpstr>
      <vt:lpstr>CiscoSans</vt:lpstr>
      <vt:lpstr>CiscoSans ExtraLight</vt:lpstr>
      <vt:lpstr>CiscoSansTT ExtraLight</vt:lpstr>
      <vt:lpstr>CiscoSansTT Light</vt:lpstr>
      <vt:lpstr>Wingdings</vt:lpstr>
      <vt:lpstr>Blue theme 2014 16x9</vt:lpstr>
      <vt:lpstr>16x9_Cool_Template_Version_0.16</vt:lpstr>
      <vt:lpstr>1_Blue theme 2014 16x9</vt:lpstr>
      <vt:lpstr>Cisco Corporate Default Theme 2021</vt:lpstr>
      <vt:lpstr>1_Cisco Corporate Default Theme 2021</vt:lpstr>
      <vt:lpstr>FA-0399640</vt:lpstr>
      <vt:lpstr>Part inspection summary </vt:lpstr>
      <vt:lpstr>Case review summary​</vt:lpstr>
      <vt:lpstr>PowerPoint Presentation</vt:lpstr>
      <vt:lpstr>PowerPoint Presentation</vt:lpstr>
      <vt:lpstr>PowerPoint Presentation</vt:lpstr>
    </vt:vector>
  </TitlesOfParts>
  <Company>NDS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Mitesh Gohil</dc:creator>
  <cp:lastModifiedBy>Alexis Pacheco</cp:lastModifiedBy>
  <cp:revision>1575</cp:revision>
  <dcterms:created xsi:type="dcterms:W3CDTF">2014-07-09T19:55:36Z</dcterms:created>
  <dcterms:modified xsi:type="dcterms:W3CDTF">2021-11-23T16:35:52Z</dcterms:modified>
</cp:coreProperties>
</file>